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mp4" ContentType="video/mp4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75" r:id="rId2"/>
    <p:sldId id="276" r:id="rId3"/>
    <p:sldId id="277" r:id="rId4"/>
    <p:sldId id="284" r:id="rId5"/>
    <p:sldId id="279" r:id="rId6"/>
    <p:sldId id="278" r:id="rId7"/>
    <p:sldId id="285" r:id="rId8"/>
    <p:sldId id="288" r:id="rId9"/>
    <p:sldId id="280" r:id="rId10"/>
    <p:sldId id="289" r:id="rId11"/>
    <p:sldId id="290" r:id="rId12"/>
    <p:sldId id="282" r:id="rId13"/>
    <p:sldId id="268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4E8BE"/>
    <a:srgbClr val="515FE6"/>
    <a:srgbClr val="4D5D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964"/>
    <p:restoredTop sz="95421"/>
  </p:normalViewPr>
  <p:slideViewPr>
    <p:cSldViewPr snapToGrid="0" snapToObjects="1">
      <p:cViewPr varScale="1">
        <p:scale>
          <a:sx n="104" d="100"/>
          <a:sy n="104" d="100"/>
        </p:scale>
        <p:origin x="12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____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1386565929868599E-2"/>
          <c:y val="3.0822172585529124E-2"/>
          <c:w val="0.95722686814026281"/>
          <c:h val="0.779560740150195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SVM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Лист1!$A$2</c:f>
              <c:numCache>
                <c:formatCode>General</c:formatCode>
                <c:ptCount val="1"/>
              </c:numCache>
            </c:numRef>
          </c:cat>
          <c:val>
            <c:numRef>
              <c:f>Лист1!$B$2</c:f>
              <c:numCache>
                <c:formatCode>General</c:formatCode>
                <c:ptCount val="1"/>
                <c:pt idx="0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5CD-456A-9E8C-B4D3A7C34ADA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DecisionTree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Лист1!$A$2</c:f>
              <c:numCache>
                <c:formatCode>General</c:formatCode>
                <c:ptCount val="1"/>
              </c:numCache>
            </c:numRef>
          </c:cat>
          <c:val>
            <c:numRef>
              <c:f>Лист1!$C$2</c:f>
              <c:numCache>
                <c:formatCode>General</c:formatCode>
                <c:ptCount val="1"/>
                <c:pt idx="0">
                  <c:v>5.94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5CD-456A-9E8C-B4D3A7C34ADA}"/>
            </c:ext>
          </c:extLst>
        </c:ser>
        <c:ser>
          <c:idx val="2"/>
          <c:order val="2"/>
          <c:tx>
            <c:strRef>
              <c:f>Лист1!$D$1</c:f>
              <c:strCache>
                <c:ptCount val="1"/>
                <c:pt idx="0">
                  <c:v>RidgeRegression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Лист1!$A$2</c:f>
              <c:numCache>
                <c:formatCode>General</c:formatCode>
                <c:ptCount val="1"/>
              </c:numCache>
            </c:numRef>
          </c:cat>
          <c:val>
            <c:numRef>
              <c:f>Лист1!$D$2</c:f>
              <c:numCache>
                <c:formatCode>General</c:formatCode>
                <c:ptCount val="1"/>
                <c:pt idx="0">
                  <c:v>3.97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5CD-456A-9E8C-B4D3A7C34ADA}"/>
            </c:ext>
          </c:extLst>
        </c:ser>
        <c:ser>
          <c:idx val="3"/>
          <c:order val="3"/>
          <c:tx>
            <c:strRef>
              <c:f>Лист1!$E$1</c:f>
              <c:strCache>
                <c:ptCount val="1"/>
                <c:pt idx="0">
                  <c:v>LinearRegression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Лист1!$A$2</c:f>
              <c:numCache>
                <c:formatCode>General</c:formatCode>
                <c:ptCount val="1"/>
              </c:numCache>
            </c:numRef>
          </c:cat>
          <c:val>
            <c:numRef>
              <c:f>Лист1!$E$2</c:f>
              <c:numCache>
                <c:formatCode>General</c:formatCode>
                <c:ptCount val="1"/>
                <c:pt idx="0">
                  <c:v>3.91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5CD-456A-9E8C-B4D3A7C34ADA}"/>
            </c:ext>
          </c:extLst>
        </c:ser>
        <c:ser>
          <c:idx val="4"/>
          <c:order val="4"/>
          <c:tx>
            <c:strRef>
              <c:f>Лист1!$F$1</c:f>
              <c:strCache>
                <c:ptCount val="1"/>
                <c:pt idx="0">
                  <c:v>VoitingEnsemble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Лист1!$A$2</c:f>
              <c:numCache>
                <c:formatCode>General</c:formatCode>
                <c:ptCount val="1"/>
              </c:numCache>
            </c:numRef>
          </c:cat>
          <c:val>
            <c:numRef>
              <c:f>Лист1!$F$2</c:f>
              <c:numCache>
                <c:formatCode>General</c:formatCode>
                <c:ptCount val="1"/>
                <c:pt idx="0">
                  <c:v>3.69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5CD-456A-9E8C-B4D3A7C34ADA}"/>
            </c:ext>
          </c:extLst>
        </c:ser>
        <c:ser>
          <c:idx val="5"/>
          <c:order val="5"/>
          <c:tx>
            <c:strRef>
              <c:f>Лист1!$G$1</c:f>
              <c:strCache>
                <c:ptCount val="1"/>
                <c:pt idx="0">
                  <c:v>LassoRegression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-540000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064" b="0" i="0" u="none" strike="noStrike" kern="1200" baseline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numRef>
              <c:f>Лист1!$A$2</c:f>
              <c:numCache>
                <c:formatCode>General</c:formatCode>
                <c:ptCount val="1"/>
              </c:numCache>
            </c:numRef>
          </c:cat>
          <c:val>
            <c:numRef>
              <c:f>Лист1!$G$2</c:f>
              <c:numCache>
                <c:formatCode>General</c:formatCode>
                <c:ptCount val="1"/>
                <c:pt idx="0">
                  <c:v>3.56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5CD-456A-9E8C-B4D3A7C34ADA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444"/>
        <c:overlap val="-90"/>
        <c:axId val="415003520"/>
        <c:axId val="415004176"/>
      </c:barChart>
      <c:catAx>
        <c:axId val="41500352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415004176"/>
        <c:crosses val="autoZero"/>
        <c:auto val="1"/>
        <c:lblAlgn val="ctr"/>
        <c:lblOffset val="100"/>
        <c:noMultiLvlLbl val="0"/>
      </c:catAx>
      <c:valAx>
        <c:axId val="415004176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415003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2161290836170332"/>
          <c:y val="0.84346911231350097"/>
          <c:w val="0.55996489970052687"/>
          <c:h val="0.128899976342912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ru-RU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064" b="0" i="0" u="none" strike="noStrike" kern="1200" baseline="0"/>
    <cs:bodyPr rot="-5400000" spcFirstLastPara="1" vertOverflow="clip" horzOverflow="clip" vert="horz" wrap="square" lIns="38100" tIns="19050" rIns="38100" bIns="19050" anchor="ctr" anchorCtr="1">
      <a:spAutoFit/>
    </cs:bodyPr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image" Target="../media/image9.jpg"/></Relationships>
</file>

<file path=ppt/diagrams/_rels/data9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_rels/drawing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image" Target="../media/image9.jpg"/></Relationships>
</file>

<file path=ppt/diagrams/_rels/drawing9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CF25CED-46BD-42CD-8DAC-139C6D2E680E}" type="doc">
      <dgm:prSet loTypeId="urn:microsoft.com/office/officeart/2005/8/layout/vList5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E8130B99-21EC-46D7-9CBE-9AE77E5D26F3}">
      <dgm:prSet/>
      <dgm:spPr/>
      <dgm:t>
        <a:bodyPr/>
        <a:lstStyle/>
        <a:p>
          <a:r>
            <a:rPr lang="ru-RU" dirty="0"/>
            <a:t>Проект - </a:t>
          </a:r>
          <a:r>
            <a:rPr lang="en-US" dirty="0"/>
            <a:t>Happy</a:t>
          </a:r>
          <a:r>
            <a:rPr lang="ru-RU" dirty="0"/>
            <a:t> </a:t>
          </a:r>
          <a:r>
            <a:rPr lang="en-US" dirty="0"/>
            <a:t>Index</a:t>
          </a:r>
          <a:endParaRPr lang="ru-RU" dirty="0"/>
        </a:p>
      </dgm:t>
    </dgm:pt>
    <dgm:pt modelId="{8355DDCE-358B-4FA2-B997-A1E4C49D6A90}" type="parTrans" cxnId="{05BF4F3D-2356-42F5-B7E2-313FC7F691E0}">
      <dgm:prSet/>
      <dgm:spPr/>
      <dgm:t>
        <a:bodyPr/>
        <a:lstStyle/>
        <a:p>
          <a:endParaRPr lang="ru-RU"/>
        </a:p>
      </dgm:t>
    </dgm:pt>
    <dgm:pt modelId="{755E16E7-BC88-4BE4-AE5F-53AD1DCE0CD6}" type="sibTrans" cxnId="{05BF4F3D-2356-42F5-B7E2-313FC7F691E0}">
      <dgm:prSet/>
      <dgm:spPr/>
      <dgm:t>
        <a:bodyPr/>
        <a:lstStyle/>
        <a:p>
          <a:endParaRPr lang="ru-RU"/>
        </a:p>
      </dgm:t>
    </dgm:pt>
    <dgm:pt modelId="{0857CF83-4956-4603-A75E-2FC7D63A249C}">
      <dgm:prSet/>
      <dgm:spPr/>
      <dgm:t>
        <a:bodyPr/>
        <a:lstStyle/>
        <a:p>
          <a:r>
            <a:rPr lang="ru-RU" b="1" dirty="0"/>
            <a:t>Команда - </a:t>
          </a:r>
          <a:r>
            <a:rPr lang="en-US" b="1" dirty="0"/>
            <a:t>Dream</a:t>
          </a:r>
          <a:r>
            <a:rPr lang="ru-RU" b="1" dirty="0"/>
            <a:t> </a:t>
          </a:r>
          <a:r>
            <a:rPr lang="en-US" b="1" dirty="0"/>
            <a:t>Team</a:t>
          </a:r>
          <a:endParaRPr lang="ru-RU" dirty="0"/>
        </a:p>
      </dgm:t>
    </dgm:pt>
    <dgm:pt modelId="{3AFC0127-5A02-4EC1-9934-D64AF777783D}" type="parTrans" cxnId="{B995D004-9E1B-411C-9E28-E4C8BC7AA00A}">
      <dgm:prSet/>
      <dgm:spPr/>
      <dgm:t>
        <a:bodyPr/>
        <a:lstStyle/>
        <a:p>
          <a:endParaRPr lang="ru-RU"/>
        </a:p>
      </dgm:t>
    </dgm:pt>
    <dgm:pt modelId="{F9CE65CB-1E07-42B1-A052-CC100C7C3D76}" type="sibTrans" cxnId="{B995D004-9E1B-411C-9E28-E4C8BC7AA00A}">
      <dgm:prSet/>
      <dgm:spPr/>
      <dgm:t>
        <a:bodyPr/>
        <a:lstStyle/>
        <a:p>
          <a:endParaRPr lang="ru-RU"/>
        </a:p>
      </dgm:t>
    </dgm:pt>
    <dgm:pt modelId="{C6EEC967-8F07-4FBD-8274-102E9667C706}">
      <dgm:prSet/>
      <dgm:spPr/>
      <dgm:t>
        <a:bodyPr/>
        <a:lstStyle/>
        <a:p>
          <a:r>
            <a:rPr lang="ru-RU" b="1" dirty="0"/>
            <a:t>Ермак Максим Андреевич – лидер проекта</a:t>
          </a:r>
          <a:endParaRPr lang="ru-RU" dirty="0"/>
        </a:p>
      </dgm:t>
    </dgm:pt>
    <dgm:pt modelId="{6B77C383-E6C2-440D-9A58-DDD942A11069}" type="parTrans" cxnId="{5074B021-37FB-4734-BB78-DFEC88F6BC68}">
      <dgm:prSet/>
      <dgm:spPr/>
      <dgm:t>
        <a:bodyPr/>
        <a:lstStyle/>
        <a:p>
          <a:endParaRPr lang="ru-RU"/>
        </a:p>
      </dgm:t>
    </dgm:pt>
    <dgm:pt modelId="{0121CAC9-57C2-4D49-BCC5-45693AD15483}" type="sibTrans" cxnId="{5074B021-37FB-4734-BB78-DFEC88F6BC68}">
      <dgm:prSet/>
      <dgm:spPr/>
      <dgm:t>
        <a:bodyPr/>
        <a:lstStyle/>
        <a:p>
          <a:endParaRPr lang="ru-RU"/>
        </a:p>
      </dgm:t>
    </dgm:pt>
    <dgm:pt modelId="{9DC381E4-B320-49CB-B626-EDDF3D1A4F18}">
      <dgm:prSet/>
      <dgm:spPr/>
      <dgm:t>
        <a:bodyPr/>
        <a:lstStyle/>
        <a:p>
          <a:r>
            <a:rPr lang="ru-RU" b="1" dirty="0"/>
            <a:t>Босенко Роман Александрович </a:t>
          </a:r>
          <a:endParaRPr lang="ru-RU" dirty="0"/>
        </a:p>
      </dgm:t>
    </dgm:pt>
    <dgm:pt modelId="{2F65584C-5553-4EC8-AEFE-99E90F7F863C}" type="parTrans" cxnId="{B2A3C62C-435A-425F-9652-13FDB74765BD}">
      <dgm:prSet/>
      <dgm:spPr/>
      <dgm:t>
        <a:bodyPr/>
        <a:lstStyle/>
        <a:p>
          <a:endParaRPr lang="ru-RU"/>
        </a:p>
      </dgm:t>
    </dgm:pt>
    <dgm:pt modelId="{2C7BB90B-7D92-481A-B188-A2DBC69B3175}" type="sibTrans" cxnId="{B2A3C62C-435A-425F-9652-13FDB74765BD}">
      <dgm:prSet/>
      <dgm:spPr/>
      <dgm:t>
        <a:bodyPr/>
        <a:lstStyle/>
        <a:p>
          <a:endParaRPr lang="ru-RU"/>
        </a:p>
      </dgm:t>
    </dgm:pt>
    <dgm:pt modelId="{D9AC3081-0482-4E71-A7BB-F1D47744CE44}" type="pres">
      <dgm:prSet presAssocID="{4CF25CED-46BD-42CD-8DAC-139C6D2E680E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F0D93B6B-C0FD-49EB-84B6-58C88D57A4A2}" type="pres">
      <dgm:prSet presAssocID="{E8130B99-21EC-46D7-9CBE-9AE77E5D26F3}" presName="linNode" presStyleCnt="0"/>
      <dgm:spPr/>
    </dgm:pt>
    <dgm:pt modelId="{6B68250D-6A66-44C7-8B94-103F9F468C3C}" type="pres">
      <dgm:prSet presAssocID="{E8130B99-21EC-46D7-9CBE-9AE77E5D26F3}" presName="parentText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83E2709-D116-417E-812A-23D504BDF9C8}" type="pres">
      <dgm:prSet presAssocID="{755E16E7-BC88-4BE4-AE5F-53AD1DCE0CD6}" presName="sp" presStyleCnt="0"/>
      <dgm:spPr/>
    </dgm:pt>
    <dgm:pt modelId="{1D8B0B36-BEA5-4A41-A35A-B39EB3AD3028}" type="pres">
      <dgm:prSet presAssocID="{0857CF83-4956-4603-A75E-2FC7D63A249C}" presName="linNode" presStyleCnt="0"/>
      <dgm:spPr/>
    </dgm:pt>
    <dgm:pt modelId="{43EA40E2-20DF-46AE-A868-33486643D5D6}" type="pres">
      <dgm:prSet presAssocID="{0857CF83-4956-4603-A75E-2FC7D63A249C}" presName="parentText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798F08D0-C727-4664-8FF3-958603674CB8}" type="pres">
      <dgm:prSet presAssocID="{0857CF83-4956-4603-A75E-2FC7D63A249C}" presName="descendantText" presStyleLbl="alignAccFollowNode1" presStyleIdx="0" presStyleCnt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D536B057-47E2-4F41-A094-9DB21939018F}" type="presOf" srcId="{E8130B99-21EC-46D7-9CBE-9AE77E5D26F3}" destId="{6B68250D-6A66-44C7-8B94-103F9F468C3C}" srcOrd="0" destOrd="0" presId="urn:microsoft.com/office/officeart/2005/8/layout/vList5"/>
    <dgm:cxn modelId="{9D9DD26D-E7BC-4D3C-905C-BFCCEF8C551B}" type="presOf" srcId="{C6EEC967-8F07-4FBD-8274-102E9667C706}" destId="{798F08D0-C727-4664-8FF3-958603674CB8}" srcOrd="0" destOrd="0" presId="urn:microsoft.com/office/officeart/2005/8/layout/vList5"/>
    <dgm:cxn modelId="{B995D004-9E1B-411C-9E28-E4C8BC7AA00A}" srcId="{4CF25CED-46BD-42CD-8DAC-139C6D2E680E}" destId="{0857CF83-4956-4603-A75E-2FC7D63A249C}" srcOrd="1" destOrd="0" parTransId="{3AFC0127-5A02-4EC1-9934-D64AF777783D}" sibTransId="{F9CE65CB-1E07-42B1-A052-CC100C7C3D76}"/>
    <dgm:cxn modelId="{FB9172AA-691D-4B27-9ABC-53BAF108DE39}" type="presOf" srcId="{4CF25CED-46BD-42CD-8DAC-139C6D2E680E}" destId="{D9AC3081-0482-4E71-A7BB-F1D47744CE44}" srcOrd="0" destOrd="0" presId="urn:microsoft.com/office/officeart/2005/8/layout/vList5"/>
    <dgm:cxn modelId="{05BF4F3D-2356-42F5-B7E2-313FC7F691E0}" srcId="{4CF25CED-46BD-42CD-8DAC-139C6D2E680E}" destId="{E8130B99-21EC-46D7-9CBE-9AE77E5D26F3}" srcOrd="0" destOrd="0" parTransId="{8355DDCE-358B-4FA2-B997-A1E4C49D6A90}" sibTransId="{755E16E7-BC88-4BE4-AE5F-53AD1DCE0CD6}"/>
    <dgm:cxn modelId="{B2A3C62C-435A-425F-9652-13FDB74765BD}" srcId="{0857CF83-4956-4603-A75E-2FC7D63A249C}" destId="{9DC381E4-B320-49CB-B626-EDDF3D1A4F18}" srcOrd="1" destOrd="0" parTransId="{2F65584C-5553-4EC8-AEFE-99E90F7F863C}" sibTransId="{2C7BB90B-7D92-481A-B188-A2DBC69B3175}"/>
    <dgm:cxn modelId="{C702E1BF-C2BA-4EEF-8FDA-062305E0C832}" type="presOf" srcId="{9DC381E4-B320-49CB-B626-EDDF3D1A4F18}" destId="{798F08D0-C727-4664-8FF3-958603674CB8}" srcOrd="0" destOrd="1" presId="urn:microsoft.com/office/officeart/2005/8/layout/vList5"/>
    <dgm:cxn modelId="{4A9EF228-5A78-46F4-BC71-49578417F1A1}" type="presOf" srcId="{0857CF83-4956-4603-A75E-2FC7D63A249C}" destId="{43EA40E2-20DF-46AE-A868-33486643D5D6}" srcOrd="0" destOrd="0" presId="urn:microsoft.com/office/officeart/2005/8/layout/vList5"/>
    <dgm:cxn modelId="{5074B021-37FB-4734-BB78-DFEC88F6BC68}" srcId="{0857CF83-4956-4603-A75E-2FC7D63A249C}" destId="{C6EEC967-8F07-4FBD-8274-102E9667C706}" srcOrd="0" destOrd="0" parTransId="{6B77C383-E6C2-440D-9A58-DDD942A11069}" sibTransId="{0121CAC9-57C2-4D49-BCC5-45693AD15483}"/>
    <dgm:cxn modelId="{C776B1F6-AB8B-4898-B14B-9E49F0617BEB}" type="presParOf" srcId="{D9AC3081-0482-4E71-A7BB-F1D47744CE44}" destId="{F0D93B6B-C0FD-49EB-84B6-58C88D57A4A2}" srcOrd="0" destOrd="0" presId="urn:microsoft.com/office/officeart/2005/8/layout/vList5"/>
    <dgm:cxn modelId="{CC1676BA-B1D7-4B41-9357-DE53B6D14797}" type="presParOf" srcId="{F0D93B6B-C0FD-49EB-84B6-58C88D57A4A2}" destId="{6B68250D-6A66-44C7-8B94-103F9F468C3C}" srcOrd="0" destOrd="0" presId="urn:microsoft.com/office/officeart/2005/8/layout/vList5"/>
    <dgm:cxn modelId="{5226BA3A-755D-47EB-A5D5-14DA4501FADF}" type="presParOf" srcId="{D9AC3081-0482-4E71-A7BB-F1D47744CE44}" destId="{783E2709-D116-417E-812A-23D504BDF9C8}" srcOrd="1" destOrd="0" presId="urn:microsoft.com/office/officeart/2005/8/layout/vList5"/>
    <dgm:cxn modelId="{B5A674D5-5B5B-442E-A0B3-0A9F03F86F4A}" type="presParOf" srcId="{D9AC3081-0482-4E71-A7BB-F1D47744CE44}" destId="{1D8B0B36-BEA5-4A41-A35A-B39EB3AD3028}" srcOrd="2" destOrd="0" presId="urn:microsoft.com/office/officeart/2005/8/layout/vList5"/>
    <dgm:cxn modelId="{EBD47716-D6AE-44ED-B65D-5613D02046B6}" type="presParOf" srcId="{1D8B0B36-BEA5-4A41-A35A-B39EB3AD3028}" destId="{43EA40E2-20DF-46AE-A868-33486643D5D6}" srcOrd="0" destOrd="0" presId="urn:microsoft.com/office/officeart/2005/8/layout/vList5"/>
    <dgm:cxn modelId="{CB483012-578C-473B-8DC1-8FBDDF36455D}" type="presParOf" srcId="{1D8B0B36-BEA5-4A41-A35A-B39EB3AD3028}" destId="{798F08D0-C727-4664-8FF3-958603674CB8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48B75A40-E0DB-4E33-B4C5-F795E4815449}" type="doc">
      <dgm:prSet loTypeId="urn:microsoft.com/office/officeart/2005/8/layout/target3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8F75CBA2-E78A-45CD-B960-56287F00A40C}">
      <dgm:prSet/>
      <dgm:spPr/>
      <dgm:t>
        <a:bodyPr/>
        <a:lstStyle/>
        <a:p>
          <a:pPr algn="l"/>
          <a:r>
            <a:rPr lang="ru-RU" b="0" dirty="0">
              <a:ln w="0"/>
              <a:solidFill>
                <a:schemeClr val="tx1"/>
              </a:solidFill>
              <a:effectLst/>
            </a:rPr>
            <a:t>Здесь на графике приведены сравнительные показатели такой метрики как </a:t>
          </a:r>
          <a:r>
            <a:rPr lang="en-US" b="0" dirty="0">
              <a:ln w="0"/>
              <a:solidFill>
                <a:schemeClr val="tx1"/>
              </a:solidFill>
              <a:effectLst/>
            </a:rPr>
            <a:t>MAE</a:t>
          </a:r>
          <a:r>
            <a:rPr lang="ru-RU" b="0" dirty="0">
              <a:ln w="0"/>
              <a:solidFill>
                <a:schemeClr val="tx1"/>
              </a:solidFill>
              <a:effectLst/>
            </a:rPr>
            <a:t> (средней абсолютной ошибки, в значении рейтинга счастья от 0 до 100) </a:t>
          </a:r>
          <a:r>
            <a:rPr lang="en-US" b="0" dirty="0">
              <a:ln w="0"/>
              <a:solidFill>
                <a:schemeClr val="tx1"/>
              </a:solidFill>
              <a:effectLst/>
            </a:rPr>
            <a:t> </a:t>
          </a:r>
          <a:r>
            <a:rPr lang="ru-RU" b="0" dirty="0">
              <a:ln w="0"/>
              <a:solidFill>
                <a:schemeClr val="tx1"/>
              </a:solidFill>
              <a:effectLst/>
            </a:rPr>
            <a:t>при оценки работы различных алгоритмов, как мы видим лучшим из них является ансамбль нескольких алгоритмов.</a:t>
          </a:r>
          <a:endParaRPr lang="ru-RU" b="0" dirty="0">
            <a:solidFill>
              <a:schemeClr val="tx1"/>
            </a:solidFill>
            <a:effectLst/>
          </a:endParaRPr>
        </a:p>
      </dgm:t>
    </dgm:pt>
    <dgm:pt modelId="{9E281D7D-610A-472F-A784-7C34B1981962}" type="parTrans" cxnId="{A714AB8A-D917-4952-899F-A881B59CAD0D}">
      <dgm:prSet/>
      <dgm:spPr/>
      <dgm:t>
        <a:bodyPr/>
        <a:lstStyle/>
        <a:p>
          <a:endParaRPr lang="ru-RU"/>
        </a:p>
      </dgm:t>
    </dgm:pt>
    <dgm:pt modelId="{EF0D958D-7343-463D-A230-6BF97AB10289}" type="sibTrans" cxnId="{A714AB8A-D917-4952-899F-A881B59CAD0D}">
      <dgm:prSet/>
      <dgm:spPr/>
      <dgm:t>
        <a:bodyPr/>
        <a:lstStyle/>
        <a:p>
          <a:endParaRPr lang="ru-RU"/>
        </a:p>
      </dgm:t>
    </dgm:pt>
    <dgm:pt modelId="{3F4D3F13-73BD-4174-96DD-236180BF6B3B}">
      <dgm:prSet/>
      <dgm:spPr/>
      <dgm:t>
        <a:bodyPr/>
        <a:lstStyle/>
        <a:p>
          <a:pPr algn="l"/>
          <a:r>
            <a:rPr lang="ru-RU" b="0" dirty="0">
              <a:ln w="0"/>
              <a:solidFill>
                <a:schemeClr val="tx1"/>
              </a:solidFill>
              <a:effectLst/>
            </a:rPr>
            <a:t>Однако такое решение совершенно не возможно рассмотреть с позиции важности каждого признака, поэтому был выбран и рассмотрен в дальнейшем алгоритм линейной регрессии и его нормализации (то есть </a:t>
          </a:r>
          <a:r>
            <a:rPr lang="en-US" b="0" dirty="0">
              <a:ln w="0"/>
              <a:solidFill>
                <a:schemeClr val="tx1"/>
              </a:solidFill>
              <a:effectLst/>
            </a:rPr>
            <a:t>Lasso </a:t>
          </a:r>
          <a:r>
            <a:rPr lang="ru-RU" b="0" dirty="0">
              <a:ln w="0"/>
              <a:solidFill>
                <a:schemeClr val="tx1"/>
              </a:solidFill>
              <a:effectLst/>
            </a:rPr>
            <a:t>и </a:t>
          </a:r>
          <a:r>
            <a:rPr lang="en-US" b="0" dirty="0">
              <a:ln w="0"/>
              <a:solidFill>
                <a:schemeClr val="tx1"/>
              </a:solidFill>
              <a:effectLst/>
            </a:rPr>
            <a:t>Ridge </a:t>
          </a:r>
          <a:r>
            <a:rPr lang="ru-RU" b="0" dirty="0">
              <a:ln w="0"/>
              <a:solidFill>
                <a:schemeClr val="tx1"/>
              </a:solidFill>
              <a:effectLst/>
            </a:rPr>
            <a:t>регрессии</a:t>
          </a:r>
          <a:r>
            <a:rPr lang="en-US" b="0" dirty="0">
              <a:ln w="0"/>
              <a:solidFill>
                <a:schemeClr val="tx1"/>
              </a:solidFill>
              <a:effectLst/>
            </a:rPr>
            <a:t> </a:t>
          </a:r>
          <a:r>
            <a:rPr lang="ru-RU" b="0" dirty="0">
              <a:ln w="0"/>
              <a:solidFill>
                <a:schemeClr val="tx1"/>
              </a:solidFill>
              <a:effectLst/>
            </a:rPr>
            <a:t>и по итогу лучшим оказался алгоритм </a:t>
          </a:r>
          <a:r>
            <a:rPr lang="en-US" b="0" dirty="0">
              <a:ln w="0"/>
              <a:solidFill>
                <a:schemeClr val="tx1"/>
              </a:solidFill>
              <a:effectLst/>
            </a:rPr>
            <a:t>Lasso Regression</a:t>
          </a:r>
          <a:r>
            <a:rPr lang="ru-RU" b="0" dirty="0">
              <a:ln w="0"/>
              <a:solidFill>
                <a:schemeClr val="tx1"/>
              </a:solidFill>
              <a:effectLst/>
            </a:rPr>
            <a:t>)</a:t>
          </a:r>
          <a:endParaRPr lang="ru-RU" b="0" dirty="0">
            <a:solidFill>
              <a:schemeClr val="tx1"/>
            </a:solidFill>
            <a:effectLst/>
          </a:endParaRPr>
        </a:p>
      </dgm:t>
    </dgm:pt>
    <dgm:pt modelId="{AC5116DF-0D48-42DA-9FF9-743AF8974200}" type="parTrans" cxnId="{8F96560D-CF9E-4EBD-8D3F-69636306331F}">
      <dgm:prSet/>
      <dgm:spPr/>
      <dgm:t>
        <a:bodyPr/>
        <a:lstStyle/>
        <a:p>
          <a:endParaRPr lang="ru-RU"/>
        </a:p>
      </dgm:t>
    </dgm:pt>
    <dgm:pt modelId="{74451E70-D053-4448-9F80-5978A1285F5B}" type="sibTrans" cxnId="{8F96560D-CF9E-4EBD-8D3F-69636306331F}">
      <dgm:prSet/>
      <dgm:spPr/>
      <dgm:t>
        <a:bodyPr/>
        <a:lstStyle/>
        <a:p>
          <a:endParaRPr lang="ru-RU"/>
        </a:p>
      </dgm:t>
    </dgm:pt>
    <dgm:pt modelId="{BB6E3B9C-CCA0-4D12-B6E2-91EB23DE1415}" type="pres">
      <dgm:prSet presAssocID="{48B75A40-E0DB-4E33-B4C5-F795E4815449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927261B9-B5BA-44B3-B972-275370C1D53B}" type="pres">
      <dgm:prSet presAssocID="{8F75CBA2-E78A-45CD-B960-56287F00A40C}" presName="circle1" presStyleLbl="node1" presStyleIdx="0" presStyleCnt="2"/>
      <dgm:spPr/>
    </dgm:pt>
    <dgm:pt modelId="{5AA99F9A-F2F0-45B4-B1E5-F670DC18033A}" type="pres">
      <dgm:prSet presAssocID="{8F75CBA2-E78A-45CD-B960-56287F00A40C}" presName="space" presStyleCnt="0"/>
      <dgm:spPr/>
    </dgm:pt>
    <dgm:pt modelId="{0648152F-8519-48ED-84CD-4745126E266D}" type="pres">
      <dgm:prSet presAssocID="{8F75CBA2-E78A-45CD-B960-56287F00A40C}" presName="rect1" presStyleLbl="alignAcc1" presStyleIdx="0" presStyleCnt="2"/>
      <dgm:spPr/>
      <dgm:t>
        <a:bodyPr/>
        <a:lstStyle/>
        <a:p>
          <a:endParaRPr lang="ru-RU"/>
        </a:p>
      </dgm:t>
    </dgm:pt>
    <dgm:pt modelId="{5F1AD0F5-AB69-4368-B1FF-36D519B8C730}" type="pres">
      <dgm:prSet presAssocID="{3F4D3F13-73BD-4174-96DD-236180BF6B3B}" presName="vertSpace2" presStyleLbl="node1" presStyleIdx="0" presStyleCnt="2"/>
      <dgm:spPr/>
    </dgm:pt>
    <dgm:pt modelId="{F7D24882-8A62-441D-B863-3A6EA9F865DE}" type="pres">
      <dgm:prSet presAssocID="{3F4D3F13-73BD-4174-96DD-236180BF6B3B}" presName="circle2" presStyleLbl="node1" presStyleIdx="1" presStyleCnt="2"/>
      <dgm:spPr/>
    </dgm:pt>
    <dgm:pt modelId="{33DB99F9-F5F3-413C-8D0F-C8F51A382E87}" type="pres">
      <dgm:prSet presAssocID="{3F4D3F13-73BD-4174-96DD-236180BF6B3B}" presName="rect2" presStyleLbl="alignAcc1" presStyleIdx="1" presStyleCnt="2"/>
      <dgm:spPr/>
      <dgm:t>
        <a:bodyPr/>
        <a:lstStyle/>
        <a:p>
          <a:endParaRPr lang="ru-RU"/>
        </a:p>
      </dgm:t>
    </dgm:pt>
    <dgm:pt modelId="{A11C3116-74D4-4186-96C0-E2700D434532}" type="pres">
      <dgm:prSet presAssocID="{8F75CBA2-E78A-45CD-B960-56287F00A40C}" presName="rect1ParTxNoCh" presStyleLbl="alignAcc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F8BF8F6-5DE9-4C07-A775-67BBE25F9F0B}" type="pres">
      <dgm:prSet presAssocID="{3F4D3F13-73BD-4174-96DD-236180BF6B3B}" presName="rect2ParTxNoCh" presStyleLbl="alignAcc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FA772BBF-05FA-427F-8A6C-D29D47290880}" type="presOf" srcId="{8F75CBA2-E78A-45CD-B960-56287F00A40C}" destId="{A11C3116-74D4-4186-96C0-E2700D434532}" srcOrd="1" destOrd="0" presId="urn:microsoft.com/office/officeart/2005/8/layout/target3"/>
    <dgm:cxn modelId="{8F96560D-CF9E-4EBD-8D3F-69636306331F}" srcId="{48B75A40-E0DB-4E33-B4C5-F795E4815449}" destId="{3F4D3F13-73BD-4174-96DD-236180BF6B3B}" srcOrd="1" destOrd="0" parTransId="{AC5116DF-0D48-42DA-9FF9-743AF8974200}" sibTransId="{74451E70-D053-4448-9F80-5978A1285F5B}"/>
    <dgm:cxn modelId="{1175DB16-9E47-421C-8132-AEAFAF3157F2}" type="presOf" srcId="{3F4D3F13-73BD-4174-96DD-236180BF6B3B}" destId="{EF8BF8F6-5DE9-4C07-A775-67BBE25F9F0B}" srcOrd="1" destOrd="0" presId="urn:microsoft.com/office/officeart/2005/8/layout/target3"/>
    <dgm:cxn modelId="{A714AB8A-D917-4952-899F-A881B59CAD0D}" srcId="{48B75A40-E0DB-4E33-B4C5-F795E4815449}" destId="{8F75CBA2-E78A-45CD-B960-56287F00A40C}" srcOrd="0" destOrd="0" parTransId="{9E281D7D-610A-472F-A784-7C34B1981962}" sibTransId="{EF0D958D-7343-463D-A230-6BF97AB10289}"/>
    <dgm:cxn modelId="{57F3F689-878F-43C0-ADB7-D7753016DAE3}" type="presOf" srcId="{48B75A40-E0DB-4E33-B4C5-F795E4815449}" destId="{BB6E3B9C-CCA0-4D12-B6E2-91EB23DE1415}" srcOrd="0" destOrd="0" presId="urn:microsoft.com/office/officeart/2005/8/layout/target3"/>
    <dgm:cxn modelId="{AB0D13AC-DD87-4E60-937A-46652B66EE7E}" type="presOf" srcId="{8F75CBA2-E78A-45CD-B960-56287F00A40C}" destId="{0648152F-8519-48ED-84CD-4745126E266D}" srcOrd="0" destOrd="0" presId="urn:microsoft.com/office/officeart/2005/8/layout/target3"/>
    <dgm:cxn modelId="{4588B91E-A187-4B31-8292-E09EC7A7481A}" type="presOf" srcId="{3F4D3F13-73BD-4174-96DD-236180BF6B3B}" destId="{33DB99F9-F5F3-413C-8D0F-C8F51A382E87}" srcOrd="0" destOrd="0" presId="urn:microsoft.com/office/officeart/2005/8/layout/target3"/>
    <dgm:cxn modelId="{27949605-16A8-4B00-9C3B-D013C875C50B}" type="presParOf" srcId="{BB6E3B9C-CCA0-4D12-B6E2-91EB23DE1415}" destId="{927261B9-B5BA-44B3-B972-275370C1D53B}" srcOrd="0" destOrd="0" presId="urn:microsoft.com/office/officeart/2005/8/layout/target3"/>
    <dgm:cxn modelId="{68804530-E6ED-4C23-943D-27FA789B420D}" type="presParOf" srcId="{BB6E3B9C-CCA0-4D12-B6E2-91EB23DE1415}" destId="{5AA99F9A-F2F0-45B4-B1E5-F670DC18033A}" srcOrd="1" destOrd="0" presId="urn:microsoft.com/office/officeart/2005/8/layout/target3"/>
    <dgm:cxn modelId="{939A3288-E068-4E46-8CCA-81BC3844F154}" type="presParOf" srcId="{BB6E3B9C-CCA0-4D12-B6E2-91EB23DE1415}" destId="{0648152F-8519-48ED-84CD-4745126E266D}" srcOrd="2" destOrd="0" presId="urn:microsoft.com/office/officeart/2005/8/layout/target3"/>
    <dgm:cxn modelId="{D8050F39-90F7-4DB7-8F87-091212E9A7AB}" type="presParOf" srcId="{BB6E3B9C-CCA0-4D12-B6E2-91EB23DE1415}" destId="{5F1AD0F5-AB69-4368-B1FF-36D519B8C730}" srcOrd="3" destOrd="0" presId="urn:microsoft.com/office/officeart/2005/8/layout/target3"/>
    <dgm:cxn modelId="{881B687B-F08D-4594-9762-03979E36D807}" type="presParOf" srcId="{BB6E3B9C-CCA0-4D12-B6E2-91EB23DE1415}" destId="{F7D24882-8A62-441D-B863-3A6EA9F865DE}" srcOrd="4" destOrd="0" presId="urn:microsoft.com/office/officeart/2005/8/layout/target3"/>
    <dgm:cxn modelId="{3AF8591A-946E-462D-AC2A-7BF02F7EAF0E}" type="presParOf" srcId="{BB6E3B9C-CCA0-4D12-B6E2-91EB23DE1415}" destId="{33DB99F9-F5F3-413C-8D0F-C8F51A382E87}" srcOrd="5" destOrd="0" presId="urn:microsoft.com/office/officeart/2005/8/layout/target3"/>
    <dgm:cxn modelId="{A3C96E63-27DF-49F5-9764-3B87C9FA7F04}" type="presParOf" srcId="{BB6E3B9C-CCA0-4D12-B6E2-91EB23DE1415}" destId="{A11C3116-74D4-4186-96C0-E2700D434532}" srcOrd="6" destOrd="0" presId="urn:microsoft.com/office/officeart/2005/8/layout/target3"/>
    <dgm:cxn modelId="{8E68CD7F-8D0D-4EC1-95E1-82A9AAA2821E}" type="presParOf" srcId="{BB6E3B9C-CCA0-4D12-B6E2-91EB23DE1415}" destId="{EF8BF8F6-5DE9-4C07-A775-67BBE25F9F0B}" srcOrd="7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4091900-725C-4454-A1B7-F9BBF869D4CC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FEEC72D6-06EE-48C5-AF70-3A30C3B83736}">
      <dgm:prSet/>
      <dgm:spPr/>
      <dgm:t>
        <a:bodyPr/>
        <a:lstStyle/>
        <a:p>
          <a:pPr algn="just"/>
          <a:r>
            <a:rPr lang="ru-RU" dirty="0"/>
            <a:t>В дальнейшем возможно настроить инструменты для автоматического сбора необходимых признаков и агрегации их в единый индекс счастья обновляемый с заданной периодичностью. Команда полностью готова учувствовать в дальнейшей реализации проекта.</a:t>
          </a:r>
        </a:p>
      </dgm:t>
    </dgm:pt>
    <dgm:pt modelId="{84B0CE73-F918-4315-9EFD-3F54951C0C24}" type="parTrans" cxnId="{39E2533D-72B8-4E1C-8BBE-6ECAA5A99CDF}">
      <dgm:prSet/>
      <dgm:spPr/>
      <dgm:t>
        <a:bodyPr/>
        <a:lstStyle/>
        <a:p>
          <a:endParaRPr lang="ru-RU"/>
        </a:p>
      </dgm:t>
    </dgm:pt>
    <dgm:pt modelId="{2309414B-DBED-4C93-8E63-1024E49C24C7}" type="sibTrans" cxnId="{39E2533D-72B8-4E1C-8BBE-6ECAA5A99CDF}">
      <dgm:prSet/>
      <dgm:spPr/>
      <dgm:t>
        <a:bodyPr/>
        <a:lstStyle/>
        <a:p>
          <a:endParaRPr lang="ru-RU"/>
        </a:p>
      </dgm:t>
    </dgm:pt>
    <dgm:pt modelId="{1C231030-AAA0-4E2D-89F9-5A237AACD11D}">
      <dgm:prSet/>
      <dgm:spPr/>
      <dgm:t>
        <a:bodyPr/>
        <a:lstStyle/>
        <a:p>
          <a:pPr algn="just"/>
          <a:r>
            <a:rPr lang="ru-RU" dirty="0"/>
            <a:t>Готовность данной модели для предсказания индекса счастья по представленным наборам данных, команда оценивает очень хорошо. Вариативность выбранных моделью признаков и их интерпретируемость так же можно оценить положительно. Однако для более высокого уровня предсказаний и выявления значимых признаков, имеет смысл провести социологический опрос по регионам для выявления «истинного» индекса счастья, за основу можно принять методику общемирового «</a:t>
          </a:r>
          <a:r>
            <a:rPr lang="en-US" b="0" i="0" dirty="0"/>
            <a:t>World Happiness Report</a:t>
          </a:r>
          <a:r>
            <a:rPr lang="ru-RU" b="0" i="0" dirty="0"/>
            <a:t>». </a:t>
          </a:r>
          <a:r>
            <a:rPr lang="ru-RU" dirty="0"/>
            <a:t> Весь исходный код использует полностью доступные библиотеки и наборы данных из открытых источников. </a:t>
          </a:r>
        </a:p>
      </dgm:t>
    </dgm:pt>
    <dgm:pt modelId="{185F2962-7C30-44F4-A650-4F2E765F6BD5}" type="sibTrans" cxnId="{2AD07A93-921D-4FBD-BE6D-F95909F6EB7F}">
      <dgm:prSet/>
      <dgm:spPr/>
      <dgm:t>
        <a:bodyPr/>
        <a:lstStyle/>
        <a:p>
          <a:endParaRPr lang="ru-RU"/>
        </a:p>
      </dgm:t>
    </dgm:pt>
    <dgm:pt modelId="{A3960C3B-685D-47B9-ACB8-52D90C5043A9}" type="parTrans" cxnId="{2AD07A93-921D-4FBD-BE6D-F95909F6EB7F}">
      <dgm:prSet/>
      <dgm:spPr/>
      <dgm:t>
        <a:bodyPr/>
        <a:lstStyle/>
        <a:p>
          <a:endParaRPr lang="ru-RU"/>
        </a:p>
      </dgm:t>
    </dgm:pt>
    <dgm:pt modelId="{69F502D3-E865-48C6-BF5A-8F4A6897657F}" type="pres">
      <dgm:prSet presAssocID="{D4091900-725C-4454-A1B7-F9BBF869D4CC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33F3B0FC-DE27-4F72-9B13-32ADFBC1E125}" type="pres">
      <dgm:prSet presAssocID="{1C231030-AAA0-4E2D-89F9-5A237AACD11D}" presName="circle1" presStyleLbl="node1" presStyleIdx="0" presStyleCnt="2"/>
      <dgm:spPr/>
    </dgm:pt>
    <dgm:pt modelId="{C9312535-24A9-412C-BC4C-FC8D5FE2EB8F}" type="pres">
      <dgm:prSet presAssocID="{1C231030-AAA0-4E2D-89F9-5A237AACD11D}" presName="space" presStyleCnt="0"/>
      <dgm:spPr/>
    </dgm:pt>
    <dgm:pt modelId="{B9AFA4EF-BA56-42EB-A96B-E94D82413F98}" type="pres">
      <dgm:prSet presAssocID="{1C231030-AAA0-4E2D-89F9-5A237AACD11D}" presName="rect1" presStyleLbl="alignAcc1" presStyleIdx="0" presStyleCnt="2" custLinFactNeighborX="0" custLinFactNeighborY="-10005"/>
      <dgm:spPr/>
      <dgm:t>
        <a:bodyPr/>
        <a:lstStyle/>
        <a:p>
          <a:endParaRPr lang="ru-RU"/>
        </a:p>
      </dgm:t>
    </dgm:pt>
    <dgm:pt modelId="{40F9FCA4-6479-492F-B057-1C1D4A5A2469}" type="pres">
      <dgm:prSet presAssocID="{FEEC72D6-06EE-48C5-AF70-3A30C3B83736}" presName="vertSpace2" presStyleLbl="node1" presStyleIdx="0" presStyleCnt="2"/>
      <dgm:spPr/>
    </dgm:pt>
    <dgm:pt modelId="{8734B947-5CA9-4F33-A9B3-BC8657443D39}" type="pres">
      <dgm:prSet presAssocID="{FEEC72D6-06EE-48C5-AF70-3A30C3B83736}" presName="circle2" presStyleLbl="node1" presStyleIdx="1" presStyleCnt="2"/>
      <dgm:spPr/>
    </dgm:pt>
    <dgm:pt modelId="{D76669F3-3EDC-4F81-A83E-E65412D7BD3A}" type="pres">
      <dgm:prSet presAssocID="{FEEC72D6-06EE-48C5-AF70-3A30C3B83736}" presName="rect2" presStyleLbl="alignAcc1" presStyleIdx="1" presStyleCnt="2"/>
      <dgm:spPr/>
      <dgm:t>
        <a:bodyPr/>
        <a:lstStyle/>
        <a:p>
          <a:endParaRPr lang="ru-RU"/>
        </a:p>
      </dgm:t>
    </dgm:pt>
    <dgm:pt modelId="{2CF89A5A-55C4-442C-A680-8B6F478FA975}" type="pres">
      <dgm:prSet presAssocID="{1C231030-AAA0-4E2D-89F9-5A237AACD11D}" presName="rect1ParTxNoCh" presStyleLbl="alignAcc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C41B14B7-CCD0-4FFE-9A25-1B0CC255F273}" type="pres">
      <dgm:prSet presAssocID="{FEEC72D6-06EE-48C5-AF70-3A30C3B83736}" presName="rect2ParTxNoCh" presStyleLbl="alignAcc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A38C2B0D-B017-4409-B09C-B15986337C75}" type="presOf" srcId="{1C231030-AAA0-4E2D-89F9-5A237AACD11D}" destId="{B9AFA4EF-BA56-42EB-A96B-E94D82413F98}" srcOrd="0" destOrd="0" presId="urn:microsoft.com/office/officeart/2005/8/layout/target3"/>
    <dgm:cxn modelId="{F861AC41-AC98-4C80-AA7D-A44958850CE8}" type="presOf" srcId="{FEEC72D6-06EE-48C5-AF70-3A30C3B83736}" destId="{D76669F3-3EDC-4F81-A83E-E65412D7BD3A}" srcOrd="0" destOrd="0" presId="urn:microsoft.com/office/officeart/2005/8/layout/target3"/>
    <dgm:cxn modelId="{2AD07A93-921D-4FBD-BE6D-F95909F6EB7F}" srcId="{D4091900-725C-4454-A1B7-F9BBF869D4CC}" destId="{1C231030-AAA0-4E2D-89F9-5A237AACD11D}" srcOrd="0" destOrd="0" parTransId="{A3960C3B-685D-47B9-ACB8-52D90C5043A9}" sibTransId="{185F2962-7C30-44F4-A650-4F2E765F6BD5}"/>
    <dgm:cxn modelId="{98C4FFFE-90FD-409A-AC0C-B9C143E3F7D8}" type="presOf" srcId="{D4091900-725C-4454-A1B7-F9BBF869D4CC}" destId="{69F502D3-E865-48C6-BF5A-8F4A6897657F}" srcOrd="0" destOrd="0" presId="urn:microsoft.com/office/officeart/2005/8/layout/target3"/>
    <dgm:cxn modelId="{96557699-AA57-40A5-979F-91F122FEF62C}" type="presOf" srcId="{1C231030-AAA0-4E2D-89F9-5A237AACD11D}" destId="{2CF89A5A-55C4-442C-A680-8B6F478FA975}" srcOrd="1" destOrd="0" presId="urn:microsoft.com/office/officeart/2005/8/layout/target3"/>
    <dgm:cxn modelId="{D0F8C614-B6C0-4BBC-A2E6-562AACAE392A}" type="presOf" srcId="{FEEC72D6-06EE-48C5-AF70-3A30C3B83736}" destId="{C41B14B7-CCD0-4FFE-9A25-1B0CC255F273}" srcOrd="1" destOrd="0" presId="urn:microsoft.com/office/officeart/2005/8/layout/target3"/>
    <dgm:cxn modelId="{39E2533D-72B8-4E1C-8BBE-6ECAA5A99CDF}" srcId="{D4091900-725C-4454-A1B7-F9BBF869D4CC}" destId="{FEEC72D6-06EE-48C5-AF70-3A30C3B83736}" srcOrd="1" destOrd="0" parTransId="{84B0CE73-F918-4315-9EFD-3F54951C0C24}" sibTransId="{2309414B-DBED-4C93-8E63-1024E49C24C7}"/>
    <dgm:cxn modelId="{8D2549B3-E090-46AE-AE5A-A7C43C426AA9}" type="presParOf" srcId="{69F502D3-E865-48C6-BF5A-8F4A6897657F}" destId="{33F3B0FC-DE27-4F72-9B13-32ADFBC1E125}" srcOrd="0" destOrd="0" presId="urn:microsoft.com/office/officeart/2005/8/layout/target3"/>
    <dgm:cxn modelId="{08D18E4A-5686-44A9-85DD-37F5AFC5FDFF}" type="presParOf" srcId="{69F502D3-E865-48C6-BF5A-8F4A6897657F}" destId="{C9312535-24A9-412C-BC4C-FC8D5FE2EB8F}" srcOrd="1" destOrd="0" presId="urn:microsoft.com/office/officeart/2005/8/layout/target3"/>
    <dgm:cxn modelId="{57934183-E7BA-45EF-97CF-52A4EB687380}" type="presParOf" srcId="{69F502D3-E865-48C6-BF5A-8F4A6897657F}" destId="{B9AFA4EF-BA56-42EB-A96B-E94D82413F98}" srcOrd="2" destOrd="0" presId="urn:microsoft.com/office/officeart/2005/8/layout/target3"/>
    <dgm:cxn modelId="{DC29E3B7-8CE1-4604-AB36-6EA809FEA963}" type="presParOf" srcId="{69F502D3-E865-48C6-BF5A-8F4A6897657F}" destId="{40F9FCA4-6479-492F-B057-1C1D4A5A2469}" srcOrd="3" destOrd="0" presId="urn:microsoft.com/office/officeart/2005/8/layout/target3"/>
    <dgm:cxn modelId="{E9004BB8-5F4F-483A-9116-D76278CF8BB7}" type="presParOf" srcId="{69F502D3-E865-48C6-BF5A-8F4A6897657F}" destId="{8734B947-5CA9-4F33-A9B3-BC8657443D39}" srcOrd="4" destOrd="0" presId="urn:microsoft.com/office/officeart/2005/8/layout/target3"/>
    <dgm:cxn modelId="{EF5E10AA-8F0F-416B-8D1A-BB89CCB44DD8}" type="presParOf" srcId="{69F502D3-E865-48C6-BF5A-8F4A6897657F}" destId="{D76669F3-3EDC-4F81-A83E-E65412D7BD3A}" srcOrd="5" destOrd="0" presId="urn:microsoft.com/office/officeart/2005/8/layout/target3"/>
    <dgm:cxn modelId="{5BE09894-F0A1-49E3-87FF-FFB07AB66372}" type="presParOf" srcId="{69F502D3-E865-48C6-BF5A-8F4A6897657F}" destId="{2CF89A5A-55C4-442C-A680-8B6F478FA975}" srcOrd="6" destOrd="0" presId="urn:microsoft.com/office/officeart/2005/8/layout/target3"/>
    <dgm:cxn modelId="{D5856D9C-2700-4AE4-9AF2-E5956F7F7BA3}" type="presParOf" srcId="{69F502D3-E865-48C6-BF5A-8F4A6897657F}" destId="{C41B14B7-CCD0-4FFE-9A25-1B0CC255F273}" srcOrd="7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C10C3314-6F60-46F0-8853-1F8F19E426BA}" type="doc">
      <dgm:prSet loTypeId="urn:microsoft.com/office/officeart/2005/8/layout/vList3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C9B8944F-BA23-4803-BD43-6762A1772AB7}">
      <dgm:prSet/>
      <dgm:spPr/>
      <dgm:t>
        <a:bodyPr/>
        <a:lstStyle/>
        <a:p>
          <a:r>
            <a:rPr lang="ru-RU" dirty="0"/>
            <a:t>Босенко Роман Александрович </a:t>
          </a:r>
          <a:r>
            <a:rPr lang="ru-RU" b="1" dirty="0"/>
            <a:t>ФГБОУ ВО «АГУ»</a:t>
          </a:r>
          <a:endParaRPr lang="ru-RU" dirty="0"/>
        </a:p>
      </dgm:t>
    </dgm:pt>
    <dgm:pt modelId="{2EC05AE5-4DC0-499D-95DB-6F4C809BC814}" type="parTrans" cxnId="{1789AF62-4422-41B0-A236-43A5384C6318}">
      <dgm:prSet/>
      <dgm:spPr/>
      <dgm:t>
        <a:bodyPr/>
        <a:lstStyle/>
        <a:p>
          <a:endParaRPr lang="ru-RU"/>
        </a:p>
      </dgm:t>
    </dgm:pt>
    <dgm:pt modelId="{498E6A93-5A4A-4C16-86CF-738BECA6D51E}" type="sibTrans" cxnId="{1789AF62-4422-41B0-A236-43A5384C6318}">
      <dgm:prSet/>
      <dgm:spPr/>
      <dgm:t>
        <a:bodyPr/>
        <a:lstStyle/>
        <a:p>
          <a:endParaRPr lang="ru-RU"/>
        </a:p>
      </dgm:t>
    </dgm:pt>
    <dgm:pt modelId="{692291FF-25C6-49C4-9812-16BF980DCA6A}">
      <dgm:prSet/>
      <dgm:spPr/>
      <dgm:t>
        <a:bodyPr/>
        <a:lstStyle/>
        <a:p>
          <a:r>
            <a:rPr lang="ru-RU" dirty="0"/>
            <a:t>Ермак Максим Андреевич       </a:t>
          </a:r>
          <a:r>
            <a:rPr lang="ru-RU" b="1" dirty="0"/>
            <a:t>Санкт-Петербургский национальный исследовательский университет ИТМО</a:t>
          </a:r>
        </a:p>
      </dgm:t>
    </dgm:pt>
    <dgm:pt modelId="{3461B5EA-3A8A-4CE6-9D61-661A6BDE479B}" type="parTrans" cxnId="{FD031020-33EB-4F29-9C6F-15E8BD45AF2B}">
      <dgm:prSet/>
      <dgm:spPr/>
      <dgm:t>
        <a:bodyPr/>
        <a:lstStyle/>
        <a:p>
          <a:endParaRPr lang="ru-RU"/>
        </a:p>
      </dgm:t>
    </dgm:pt>
    <dgm:pt modelId="{2F7EDDC0-7FA6-4C14-A9DB-8E08DBA13377}" type="sibTrans" cxnId="{FD031020-33EB-4F29-9C6F-15E8BD45AF2B}">
      <dgm:prSet/>
      <dgm:spPr/>
      <dgm:t>
        <a:bodyPr/>
        <a:lstStyle/>
        <a:p>
          <a:endParaRPr lang="ru-RU"/>
        </a:p>
      </dgm:t>
    </dgm:pt>
    <dgm:pt modelId="{6733B6F5-E9DB-49C5-9A7E-1CA80758715B}" type="pres">
      <dgm:prSet presAssocID="{C10C3314-6F60-46F0-8853-1F8F19E426BA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E16F101-8DF0-4BFC-9699-552BF63F26A7}" type="pres">
      <dgm:prSet presAssocID="{C9B8944F-BA23-4803-BD43-6762A1772AB7}" presName="composite" presStyleCnt="0"/>
      <dgm:spPr/>
    </dgm:pt>
    <dgm:pt modelId="{F70149EB-06FE-4D64-8796-E8A2F464CC19}" type="pres">
      <dgm:prSet presAssocID="{C9B8944F-BA23-4803-BD43-6762A1772AB7}" presName="imgShp" presStyleLbl="fgImgPlace1" presStyleIdx="0" presStyleCnt="2"/>
      <dgm:spPr>
        <a:blipFill>
          <a:blip xmlns:r="http://schemas.openxmlformats.org/officeDocument/2006/relationships" r:embed="rId1"/>
          <a:srcRect/>
          <a:stretch>
            <a:fillRect l="-15000" r="-15000"/>
          </a:stretch>
        </a:blipFill>
      </dgm:spPr>
    </dgm:pt>
    <dgm:pt modelId="{00CEA266-D5DE-4CA8-BBDF-C34D32594F60}" type="pres">
      <dgm:prSet presAssocID="{C9B8944F-BA23-4803-BD43-6762A1772AB7}" presName="txShp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30063433-4A1E-4B13-8862-61F58BBF58A6}" type="pres">
      <dgm:prSet presAssocID="{498E6A93-5A4A-4C16-86CF-738BECA6D51E}" presName="spacing" presStyleCnt="0"/>
      <dgm:spPr/>
    </dgm:pt>
    <dgm:pt modelId="{55311614-5DE2-4D08-ADEE-4DE206EF5A58}" type="pres">
      <dgm:prSet presAssocID="{692291FF-25C6-49C4-9812-16BF980DCA6A}" presName="composite" presStyleCnt="0"/>
      <dgm:spPr/>
    </dgm:pt>
    <dgm:pt modelId="{2BB34827-6BD2-4008-B082-420D013B6E07}" type="pres">
      <dgm:prSet presAssocID="{692291FF-25C6-49C4-9812-16BF980DCA6A}" presName="imgShp" presStyleLbl="fgImgPlace1" presStyleIdx="1" presStyleCnt="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</dgm:spPr>
    </dgm:pt>
    <dgm:pt modelId="{1550A2AC-7BF4-48D5-97A2-7131C46D1130}" type="pres">
      <dgm:prSet presAssocID="{692291FF-25C6-49C4-9812-16BF980DCA6A}" presName="txShp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E6D195BA-AEB5-41E2-8EC0-F7B57A6D3B53}" type="presOf" srcId="{C10C3314-6F60-46F0-8853-1F8F19E426BA}" destId="{6733B6F5-E9DB-49C5-9A7E-1CA80758715B}" srcOrd="0" destOrd="0" presId="urn:microsoft.com/office/officeart/2005/8/layout/vList3"/>
    <dgm:cxn modelId="{1789AF62-4422-41B0-A236-43A5384C6318}" srcId="{C10C3314-6F60-46F0-8853-1F8F19E426BA}" destId="{C9B8944F-BA23-4803-BD43-6762A1772AB7}" srcOrd="0" destOrd="0" parTransId="{2EC05AE5-4DC0-499D-95DB-6F4C809BC814}" sibTransId="{498E6A93-5A4A-4C16-86CF-738BECA6D51E}"/>
    <dgm:cxn modelId="{C1D197C3-5459-46F4-B22B-2D1D60028D49}" type="presOf" srcId="{C9B8944F-BA23-4803-BD43-6762A1772AB7}" destId="{00CEA266-D5DE-4CA8-BBDF-C34D32594F60}" srcOrd="0" destOrd="0" presId="urn:microsoft.com/office/officeart/2005/8/layout/vList3"/>
    <dgm:cxn modelId="{FD031020-33EB-4F29-9C6F-15E8BD45AF2B}" srcId="{C10C3314-6F60-46F0-8853-1F8F19E426BA}" destId="{692291FF-25C6-49C4-9812-16BF980DCA6A}" srcOrd="1" destOrd="0" parTransId="{3461B5EA-3A8A-4CE6-9D61-661A6BDE479B}" sibTransId="{2F7EDDC0-7FA6-4C14-A9DB-8E08DBA13377}"/>
    <dgm:cxn modelId="{D6A37926-4398-41EC-A4AF-9EFD5584AE9C}" type="presOf" srcId="{692291FF-25C6-49C4-9812-16BF980DCA6A}" destId="{1550A2AC-7BF4-48D5-97A2-7131C46D1130}" srcOrd="0" destOrd="0" presId="urn:microsoft.com/office/officeart/2005/8/layout/vList3"/>
    <dgm:cxn modelId="{16D235E1-7392-49AD-9115-FEB7CB717D08}" type="presParOf" srcId="{6733B6F5-E9DB-49C5-9A7E-1CA80758715B}" destId="{8E16F101-8DF0-4BFC-9699-552BF63F26A7}" srcOrd="0" destOrd="0" presId="urn:microsoft.com/office/officeart/2005/8/layout/vList3"/>
    <dgm:cxn modelId="{51D267AB-0948-46ED-AC3F-212C419792CF}" type="presParOf" srcId="{8E16F101-8DF0-4BFC-9699-552BF63F26A7}" destId="{F70149EB-06FE-4D64-8796-E8A2F464CC19}" srcOrd="0" destOrd="0" presId="urn:microsoft.com/office/officeart/2005/8/layout/vList3"/>
    <dgm:cxn modelId="{7CCF492D-252B-4CBF-920A-5BC58C0DF225}" type="presParOf" srcId="{8E16F101-8DF0-4BFC-9699-552BF63F26A7}" destId="{00CEA266-D5DE-4CA8-BBDF-C34D32594F60}" srcOrd="1" destOrd="0" presId="urn:microsoft.com/office/officeart/2005/8/layout/vList3"/>
    <dgm:cxn modelId="{F440CDA7-C9D6-4269-BF2F-E041748D656D}" type="presParOf" srcId="{6733B6F5-E9DB-49C5-9A7E-1CA80758715B}" destId="{30063433-4A1E-4B13-8862-61F58BBF58A6}" srcOrd="1" destOrd="0" presId="urn:microsoft.com/office/officeart/2005/8/layout/vList3"/>
    <dgm:cxn modelId="{58351570-84D7-4DBF-B76D-33D3953E85DE}" type="presParOf" srcId="{6733B6F5-E9DB-49C5-9A7E-1CA80758715B}" destId="{55311614-5DE2-4D08-ADEE-4DE206EF5A58}" srcOrd="2" destOrd="0" presId="urn:microsoft.com/office/officeart/2005/8/layout/vList3"/>
    <dgm:cxn modelId="{A6BA8969-E1FB-4FB4-B052-E8B81D603926}" type="presParOf" srcId="{55311614-5DE2-4D08-ADEE-4DE206EF5A58}" destId="{2BB34827-6BD2-4008-B082-420D013B6E07}" srcOrd="0" destOrd="0" presId="urn:microsoft.com/office/officeart/2005/8/layout/vList3"/>
    <dgm:cxn modelId="{90867DCC-8D25-4F9D-9072-F9D6C238A691}" type="presParOf" srcId="{55311614-5DE2-4D08-ADEE-4DE206EF5A58}" destId="{1550A2AC-7BF4-48D5-97A2-7131C46D1130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83B9AC3-1CAD-4B53-9A2E-7EE49E8695FB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6B32752-D8F2-400D-BD1C-C7E84527E40C}">
      <dgm:prSet/>
      <dgm:spPr/>
      <dgm:t>
        <a:bodyPr/>
        <a:lstStyle/>
        <a:p>
          <a:r>
            <a:rPr lang="en-US" dirty="0"/>
            <a:t>https://git.asi.ru/agu_dream_team/happyindex/tree/master</a:t>
          </a:r>
          <a:endParaRPr lang="ru-RU" dirty="0"/>
        </a:p>
      </dgm:t>
    </dgm:pt>
    <dgm:pt modelId="{34943006-AD59-4F10-A08C-A775352FDF55}" type="parTrans" cxnId="{FDDB7422-7A3B-4893-8A60-605B8C6E41A6}">
      <dgm:prSet/>
      <dgm:spPr/>
      <dgm:t>
        <a:bodyPr/>
        <a:lstStyle/>
        <a:p>
          <a:endParaRPr lang="ru-RU"/>
        </a:p>
      </dgm:t>
    </dgm:pt>
    <dgm:pt modelId="{B20E5265-845A-482E-94D7-6304D8E77CEA}" type="sibTrans" cxnId="{FDDB7422-7A3B-4893-8A60-605B8C6E41A6}">
      <dgm:prSet/>
      <dgm:spPr/>
      <dgm:t>
        <a:bodyPr/>
        <a:lstStyle/>
        <a:p>
          <a:endParaRPr lang="ru-RU"/>
        </a:p>
      </dgm:t>
    </dgm:pt>
    <dgm:pt modelId="{72A4F3AA-AAAF-47B8-B430-2167ECC4CDCC}">
      <dgm:prSet/>
      <dgm:spPr/>
      <dgm:t>
        <a:bodyPr/>
        <a:lstStyle/>
        <a:p>
          <a:r>
            <a:rPr lang="ru-RU" dirty="0"/>
            <a:t>Ссылка на проект </a:t>
          </a:r>
        </a:p>
      </dgm:t>
    </dgm:pt>
    <dgm:pt modelId="{344272DE-4CCB-46EB-9929-D79734068542}" type="parTrans" cxnId="{C48009F7-636E-494A-921F-2D2A09E3AFC6}">
      <dgm:prSet/>
      <dgm:spPr/>
      <dgm:t>
        <a:bodyPr/>
        <a:lstStyle/>
        <a:p>
          <a:endParaRPr lang="ru-RU"/>
        </a:p>
      </dgm:t>
    </dgm:pt>
    <dgm:pt modelId="{2ED98E06-AB86-4EDF-A956-5BA2A73523BF}" type="sibTrans" cxnId="{C48009F7-636E-494A-921F-2D2A09E3AFC6}">
      <dgm:prSet/>
      <dgm:spPr/>
      <dgm:t>
        <a:bodyPr/>
        <a:lstStyle/>
        <a:p>
          <a:endParaRPr lang="ru-RU"/>
        </a:p>
      </dgm:t>
    </dgm:pt>
    <dgm:pt modelId="{3EF3B4F4-5B55-4FFD-A2B7-8BE7FFAD3714}" type="pres">
      <dgm:prSet presAssocID="{F83B9AC3-1CAD-4B53-9A2E-7EE49E8695F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78AB7FF3-BE94-4516-BC3A-CC36C5BDAEBE}" type="pres">
      <dgm:prSet presAssocID="{F83B9AC3-1CAD-4B53-9A2E-7EE49E8695FB}" presName="arrow" presStyleLbl="bgShp" presStyleIdx="0" presStyleCnt="1" custScaleX="45326" custLinFactNeighborX="-29559"/>
      <dgm:spPr/>
    </dgm:pt>
    <dgm:pt modelId="{4B402003-E0BC-4E4C-B389-7C057207A6A7}" type="pres">
      <dgm:prSet presAssocID="{F83B9AC3-1CAD-4B53-9A2E-7EE49E8695FB}" presName="linearProcess" presStyleCnt="0"/>
      <dgm:spPr/>
    </dgm:pt>
    <dgm:pt modelId="{79092DC3-C994-4969-86DA-313817BE2A76}" type="pres">
      <dgm:prSet presAssocID="{76B32752-D8F2-400D-BD1C-C7E84527E40C}" presName="textNode" presStyleLbl="node1" presStyleIdx="0" presStyleCnt="2" custScaleX="102728" custLinFactX="114532" custLinFactNeighborX="200000" custLinFactNeighborY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A6811516-957A-4861-96EA-910445115894}" type="pres">
      <dgm:prSet presAssocID="{B20E5265-845A-482E-94D7-6304D8E77CEA}" presName="sibTrans" presStyleCnt="0"/>
      <dgm:spPr/>
    </dgm:pt>
    <dgm:pt modelId="{B2263633-48B0-4421-98A4-D9FC4B7E4BD4}" type="pres">
      <dgm:prSet presAssocID="{72A4F3AA-AAAF-47B8-B430-2167ECC4CDCC}" presName="textNode" presStyleLbl="node1" presStyleIdx="1" presStyleCnt="2" custLinFactX="-124878" custLinFactNeighborX="-200000" custLinFactNeighborY="-3870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C48009F7-636E-494A-921F-2D2A09E3AFC6}" srcId="{F83B9AC3-1CAD-4B53-9A2E-7EE49E8695FB}" destId="{72A4F3AA-AAAF-47B8-B430-2167ECC4CDCC}" srcOrd="1" destOrd="0" parTransId="{344272DE-4CCB-46EB-9929-D79734068542}" sibTransId="{2ED98E06-AB86-4EDF-A956-5BA2A73523BF}"/>
    <dgm:cxn modelId="{388F522F-EFDA-43DC-AFE5-49DEA9246C5F}" type="presOf" srcId="{F83B9AC3-1CAD-4B53-9A2E-7EE49E8695FB}" destId="{3EF3B4F4-5B55-4FFD-A2B7-8BE7FFAD3714}" srcOrd="0" destOrd="0" presId="urn:microsoft.com/office/officeart/2005/8/layout/hProcess9"/>
    <dgm:cxn modelId="{BB4B612B-CFB7-4734-82D4-B2D42CE38B39}" type="presOf" srcId="{72A4F3AA-AAAF-47B8-B430-2167ECC4CDCC}" destId="{B2263633-48B0-4421-98A4-D9FC4B7E4BD4}" srcOrd="0" destOrd="0" presId="urn:microsoft.com/office/officeart/2005/8/layout/hProcess9"/>
    <dgm:cxn modelId="{FDDB7422-7A3B-4893-8A60-605B8C6E41A6}" srcId="{F83B9AC3-1CAD-4B53-9A2E-7EE49E8695FB}" destId="{76B32752-D8F2-400D-BD1C-C7E84527E40C}" srcOrd="0" destOrd="0" parTransId="{34943006-AD59-4F10-A08C-A775352FDF55}" sibTransId="{B20E5265-845A-482E-94D7-6304D8E77CEA}"/>
    <dgm:cxn modelId="{E6EE495D-F7CC-431B-9BA4-04DFD8DC4644}" type="presOf" srcId="{76B32752-D8F2-400D-BD1C-C7E84527E40C}" destId="{79092DC3-C994-4969-86DA-313817BE2A76}" srcOrd="0" destOrd="0" presId="urn:microsoft.com/office/officeart/2005/8/layout/hProcess9"/>
    <dgm:cxn modelId="{35B03BD4-048E-4ABB-8AA9-45DDB3B34980}" type="presParOf" srcId="{3EF3B4F4-5B55-4FFD-A2B7-8BE7FFAD3714}" destId="{78AB7FF3-BE94-4516-BC3A-CC36C5BDAEBE}" srcOrd="0" destOrd="0" presId="urn:microsoft.com/office/officeart/2005/8/layout/hProcess9"/>
    <dgm:cxn modelId="{1B57F314-FE70-42A6-9BA3-C440A24086B3}" type="presParOf" srcId="{3EF3B4F4-5B55-4FFD-A2B7-8BE7FFAD3714}" destId="{4B402003-E0BC-4E4C-B389-7C057207A6A7}" srcOrd="1" destOrd="0" presId="urn:microsoft.com/office/officeart/2005/8/layout/hProcess9"/>
    <dgm:cxn modelId="{AE48E476-E913-4EC4-9CDD-17527D269E52}" type="presParOf" srcId="{4B402003-E0BC-4E4C-B389-7C057207A6A7}" destId="{79092DC3-C994-4969-86DA-313817BE2A76}" srcOrd="0" destOrd="0" presId="urn:microsoft.com/office/officeart/2005/8/layout/hProcess9"/>
    <dgm:cxn modelId="{09E3382D-ABFD-43D8-A0B3-4E91E32B82A1}" type="presParOf" srcId="{4B402003-E0BC-4E4C-B389-7C057207A6A7}" destId="{A6811516-957A-4861-96EA-910445115894}" srcOrd="1" destOrd="0" presId="urn:microsoft.com/office/officeart/2005/8/layout/hProcess9"/>
    <dgm:cxn modelId="{CE355E48-2A13-473F-B9A3-2D724DFB45C5}" type="presParOf" srcId="{4B402003-E0BC-4E4C-B389-7C057207A6A7}" destId="{B2263633-48B0-4421-98A4-D9FC4B7E4BD4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57E1A6-FB29-48B0-AAE8-189D1E58F720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EC68188-B30A-426C-B52D-3453517AB8DB}">
      <dgm:prSet/>
      <dgm:spPr/>
      <dgm:t>
        <a:bodyPr/>
        <a:lstStyle/>
        <a:p>
          <a:r>
            <a:rPr lang="ru-RU" dirty="0"/>
            <a:t>Качественное изменение взаимодействия государства и человека (индекс счастья)</a:t>
          </a:r>
        </a:p>
      </dgm:t>
    </dgm:pt>
    <dgm:pt modelId="{0DCBEA90-1560-421A-8602-62254377FEE4}" type="parTrans" cxnId="{98E124CD-63D1-4082-AF23-BCBFFCF9A6F2}">
      <dgm:prSet/>
      <dgm:spPr/>
      <dgm:t>
        <a:bodyPr/>
        <a:lstStyle/>
        <a:p>
          <a:endParaRPr lang="ru-RU"/>
        </a:p>
      </dgm:t>
    </dgm:pt>
    <dgm:pt modelId="{495D5747-BBD0-479A-AA11-EFA5E70EAED2}" type="sibTrans" cxnId="{98E124CD-63D1-4082-AF23-BCBFFCF9A6F2}">
      <dgm:prSet/>
      <dgm:spPr/>
      <dgm:t>
        <a:bodyPr/>
        <a:lstStyle/>
        <a:p>
          <a:endParaRPr lang="ru-RU"/>
        </a:p>
      </dgm:t>
    </dgm:pt>
    <dgm:pt modelId="{B701FA00-2B37-48C5-AF0B-D459876C0DAE}">
      <dgm:prSet/>
      <dgm:spPr/>
      <dgm:t>
        <a:bodyPr/>
        <a:lstStyle/>
        <a:p>
          <a:r>
            <a:rPr lang="ru-RU"/>
            <a:t>Москва</a:t>
          </a:r>
        </a:p>
      </dgm:t>
    </dgm:pt>
    <dgm:pt modelId="{7788DDEE-B1EB-4FEF-A1D5-9E2206EBEC82}" type="parTrans" cxnId="{12A31707-F446-4EC8-A245-F90C24556445}">
      <dgm:prSet/>
      <dgm:spPr/>
      <dgm:t>
        <a:bodyPr/>
        <a:lstStyle/>
        <a:p>
          <a:endParaRPr lang="ru-RU"/>
        </a:p>
      </dgm:t>
    </dgm:pt>
    <dgm:pt modelId="{0634C079-E06E-4C19-A62B-29E2BE4C0A1E}" type="sibTrans" cxnId="{12A31707-F446-4EC8-A245-F90C24556445}">
      <dgm:prSet/>
      <dgm:spPr/>
      <dgm:t>
        <a:bodyPr/>
        <a:lstStyle/>
        <a:p>
          <a:endParaRPr lang="ru-RU"/>
        </a:p>
      </dgm:t>
    </dgm:pt>
    <dgm:pt modelId="{B558C52E-FE2E-462F-A982-74EB18AEF865}">
      <dgm:prSet/>
      <dgm:spPr/>
      <dgm:t>
        <a:bodyPr/>
        <a:lstStyle/>
        <a:p>
          <a:r>
            <a:rPr lang="ru-RU"/>
            <a:t>Ульяновская, Свердловская, Новгородская области</a:t>
          </a:r>
        </a:p>
      </dgm:t>
    </dgm:pt>
    <dgm:pt modelId="{D535A5C1-4EA6-4D51-AFFD-66EAE5614907}" type="parTrans" cxnId="{9628B3B7-9261-4618-9BE3-381BDF177878}">
      <dgm:prSet/>
      <dgm:spPr/>
      <dgm:t>
        <a:bodyPr/>
        <a:lstStyle/>
        <a:p>
          <a:endParaRPr lang="ru-RU"/>
        </a:p>
      </dgm:t>
    </dgm:pt>
    <dgm:pt modelId="{16F0F660-2057-4925-8182-2554D913965C}" type="sibTrans" cxnId="{9628B3B7-9261-4618-9BE3-381BDF177878}">
      <dgm:prSet/>
      <dgm:spPr/>
      <dgm:t>
        <a:bodyPr/>
        <a:lstStyle/>
        <a:p>
          <a:endParaRPr lang="ru-RU"/>
        </a:p>
      </dgm:t>
    </dgm:pt>
    <dgm:pt modelId="{E850391B-AE15-4BE1-8898-828F0301633E}">
      <dgm:prSet/>
      <dgm:spPr/>
      <dgm:t>
        <a:bodyPr/>
        <a:lstStyle/>
        <a:p>
          <a:r>
            <a:rPr lang="ru-RU"/>
            <a:t>Краснодарский край</a:t>
          </a:r>
        </a:p>
      </dgm:t>
    </dgm:pt>
    <dgm:pt modelId="{47A1ED71-CD70-41A4-BECA-DF7DCECB32D4}" type="parTrans" cxnId="{A2904B66-976C-4098-A37D-50C5551937CD}">
      <dgm:prSet/>
      <dgm:spPr/>
      <dgm:t>
        <a:bodyPr/>
        <a:lstStyle/>
        <a:p>
          <a:endParaRPr lang="ru-RU"/>
        </a:p>
      </dgm:t>
    </dgm:pt>
    <dgm:pt modelId="{89CBA652-662D-4467-9BA2-5113B0A6CC1E}" type="sibTrans" cxnId="{A2904B66-976C-4098-A37D-50C5551937CD}">
      <dgm:prSet/>
      <dgm:spPr/>
      <dgm:t>
        <a:bodyPr/>
        <a:lstStyle/>
        <a:p>
          <a:endParaRPr lang="ru-RU"/>
        </a:p>
      </dgm:t>
    </dgm:pt>
    <dgm:pt modelId="{7D15F6B3-8578-4977-B229-5F016FFCF50F}">
      <dgm:prSet/>
      <dgm:spPr/>
      <dgm:t>
        <a:bodyPr/>
        <a:lstStyle/>
        <a:p>
          <a:r>
            <a:rPr lang="ru-RU"/>
            <a:t>Республика Татарстан</a:t>
          </a:r>
        </a:p>
      </dgm:t>
    </dgm:pt>
    <dgm:pt modelId="{DC7C7655-7230-4F27-AA90-24444DDEBB6E}" type="parTrans" cxnId="{166446C3-347B-46E0-BB4F-0C114D65D8B0}">
      <dgm:prSet/>
      <dgm:spPr/>
      <dgm:t>
        <a:bodyPr/>
        <a:lstStyle/>
        <a:p>
          <a:endParaRPr lang="ru-RU"/>
        </a:p>
      </dgm:t>
    </dgm:pt>
    <dgm:pt modelId="{1718D09B-A277-4FD3-B722-1E10D85C63C7}" type="sibTrans" cxnId="{166446C3-347B-46E0-BB4F-0C114D65D8B0}">
      <dgm:prSet/>
      <dgm:spPr/>
      <dgm:t>
        <a:bodyPr/>
        <a:lstStyle/>
        <a:p>
          <a:endParaRPr lang="ru-RU"/>
        </a:p>
      </dgm:t>
    </dgm:pt>
    <dgm:pt modelId="{4A132361-440C-4215-BD92-234B0DB5CD9C}">
      <dgm:prSet/>
      <dgm:spPr/>
      <dgm:t>
        <a:bodyPr/>
        <a:lstStyle/>
        <a:p>
          <a:r>
            <a:rPr lang="ru-RU" dirty="0"/>
            <a:t>Автор проекта</a:t>
          </a:r>
          <a:r>
            <a:rPr lang="en-US" dirty="0"/>
            <a:t> - </a:t>
          </a:r>
          <a:r>
            <a:rPr lang="ru-RU" dirty="0"/>
            <a:t>АНО «АСИ»</a:t>
          </a:r>
        </a:p>
      </dgm:t>
    </dgm:pt>
    <dgm:pt modelId="{6E272081-55A3-4F53-AFCE-4A8CC38C114F}" type="parTrans" cxnId="{8380FDD4-A74F-408D-97C0-B80D90397CA6}">
      <dgm:prSet/>
      <dgm:spPr/>
      <dgm:t>
        <a:bodyPr/>
        <a:lstStyle/>
        <a:p>
          <a:endParaRPr lang="ru-RU"/>
        </a:p>
      </dgm:t>
    </dgm:pt>
    <dgm:pt modelId="{10C74771-3537-4F52-8A51-2AF98829C620}" type="sibTrans" cxnId="{8380FDD4-A74F-408D-97C0-B80D90397CA6}">
      <dgm:prSet/>
      <dgm:spPr/>
      <dgm:t>
        <a:bodyPr/>
        <a:lstStyle/>
        <a:p>
          <a:endParaRPr lang="ru-RU"/>
        </a:p>
      </dgm:t>
    </dgm:pt>
    <dgm:pt modelId="{0B81EEF2-CFCB-4F66-8BD9-970E72A292EA}" type="pres">
      <dgm:prSet presAssocID="{D857E1A6-FB29-48B0-AAE8-189D1E58F720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AA0BF500-A3A7-4F7E-94D2-20E785398428}" type="pres">
      <dgm:prSet presAssocID="{7EC68188-B30A-426C-B52D-3453517AB8DB}" presName="parentText" presStyleLbl="node1" presStyleIdx="0" presStyleCnt="2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19FA3400-58A3-4DEC-8568-9F11B40114D3}" type="pres">
      <dgm:prSet presAssocID="{7EC68188-B30A-426C-B52D-3453517AB8DB}" presName="childText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496519A0-F2AB-4343-BB9E-662B25644A25}" type="pres">
      <dgm:prSet presAssocID="{4A132361-440C-4215-BD92-234B0DB5CD9C}" presName="parentText" presStyleLbl="node1" presStyleIdx="1" presStyleCnt="2" custScaleX="33769" custLinFactNeighborX="1496" custLinFactNeighborY="842">
        <dgm:presLayoutVars>
          <dgm:chMax val="0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8C0869DE-9BA1-4484-8D24-D85D582D75A4}" type="presOf" srcId="{7D15F6B3-8578-4977-B229-5F016FFCF50F}" destId="{19FA3400-58A3-4DEC-8568-9F11B40114D3}" srcOrd="0" destOrd="3" presId="urn:microsoft.com/office/officeart/2005/8/layout/vList2"/>
    <dgm:cxn modelId="{166446C3-347B-46E0-BB4F-0C114D65D8B0}" srcId="{7EC68188-B30A-426C-B52D-3453517AB8DB}" destId="{7D15F6B3-8578-4977-B229-5F016FFCF50F}" srcOrd="3" destOrd="0" parTransId="{DC7C7655-7230-4F27-AA90-24444DDEBB6E}" sibTransId="{1718D09B-A277-4FD3-B722-1E10D85C63C7}"/>
    <dgm:cxn modelId="{EE2DB1A6-7885-4B8C-AD78-CD2799D9102A}" type="presOf" srcId="{B701FA00-2B37-48C5-AF0B-D459876C0DAE}" destId="{19FA3400-58A3-4DEC-8568-9F11B40114D3}" srcOrd="0" destOrd="0" presId="urn:microsoft.com/office/officeart/2005/8/layout/vList2"/>
    <dgm:cxn modelId="{9E849D9F-CEEB-4DC5-ADF0-6B5B207B0498}" type="presOf" srcId="{7EC68188-B30A-426C-B52D-3453517AB8DB}" destId="{AA0BF500-A3A7-4F7E-94D2-20E785398428}" srcOrd="0" destOrd="0" presId="urn:microsoft.com/office/officeart/2005/8/layout/vList2"/>
    <dgm:cxn modelId="{12A31707-F446-4EC8-A245-F90C24556445}" srcId="{7EC68188-B30A-426C-B52D-3453517AB8DB}" destId="{B701FA00-2B37-48C5-AF0B-D459876C0DAE}" srcOrd="0" destOrd="0" parTransId="{7788DDEE-B1EB-4FEF-A1D5-9E2206EBEC82}" sibTransId="{0634C079-E06E-4C19-A62B-29E2BE4C0A1E}"/>
    <dgm:cxn modelId="{EE06BFAB-7394-46A4-B86E-707A3EDE064D}" type="presOf" srcId="{4A132361-440C-4215-BD92-234B0DB5CD9C}" destId="{496519A0-F2AB-4343-BB9E-662B25644A25}" srcOrd="0" destOrd="0" presId="urn:microsoft.com/office/officeart/2005/8/layout/vList2"/>
    <dgm:cxn modelId="{8380FDD4-A74F-408D-97C0-B80D90397CA6}" srcId="{D857E1A6-FB29-48B0-AAE8-189D1E58F720}" destId="{4A132361-440C-4215-BD92-234B0DB5CD9C}" srcOrd="1" destOrd="0" parTransId="{6E272081-55A3-4F53-AFCE-4A8CC38C114F}" sibTransId="{10C74771-3537-4F52-8A51-2AF98829C620}"/>
    <dgm:cxn modelId="{9628B3B7-9261-4618-9BE3-381BDF177878}" srcId="{7EC68188-B30A-426C-B52D-3453517AB8DB}" destId="{B558C52E-FE2E-462F-A982-74EB18AEF865}" srcOrd="1" destOrd="0" parTransId="{D535A5C1-4EA6-4D51-AFFD-66EAE5614907}" sibTransId="{16F0F660-2057-4925-8182-2554D913965C}"/>
    <dgm:cxn modelId="{A2904B66-976C-4098-A37D-50C5551937CD}" srcId="{7EC68188-B30A-426C-B52D-3453517AB8DB}" destId="{E850391B-AE15-4BE1-8898-828F0301633E}" srcOrd="2" destOrd="0" parTransId="{47A1ED71-CD70-41A4-BECA-DF7DCECB32D4}" sibTransId="{89CBA652-662D-4467-9BA2-5113B0A6CC1E}"/>
    <dgm:cxn modelId="{8F0F0F4B-1D35-477E-834B-21BEB25DD558}" type="presOf" srcId="{E850391B-AE15-4BE1-8898-828F0301633E}" destId="{19FA3400-58A3-4DEC-8568-9F11B40114D3}" srcOrd="0" destOrd="2" presId="urn:microsoft.com/office/officeart/2005/8/layout/vList2"/>
    <dgm:cxn modelId="{98E124CD-63D1-4082-AF23-BCBFFCF9A6F2}" srcId="{D857E1A6-FB29-48B0-AAE8-189D1E58F720}" destId="{7EC68188-B30A-426C-B52D-3453517AB8DB}" srcOrd="0" destOrd="0" parTransId="{0DCBEA90-1560-421A-8602-62254377FEE4}" sibTransId="{495D5747-BBD0-479A-AA11-EFA5E70EAED2}"/>
    <dgm:cxn modelId="{F499570F-3FAE-4E6F-A8AC-349F221F7BDE}" type="presOf" srcId="{D857E1A6-FB29-48B0-AAE8-189D1E58F720}" destId="{0B81EEF2-CFCB-4F66-8BD9-970E72A292EA}" srcOrd="0" destOrd="0" presId="urn:microsoft.com/office/officeart/2005/8/layout/vList2"/>
    <dgm:cxn modelId="{257E327F-5CA3-420E-91CD-CADBB537890F}" type="presOf" srcId="{B558C52E-FE2E-462F-A982-74EB18AEF865}" destId="{19FA3400-58A3-4DEC-8568-9F11B40114D3}" srcOrd="0" destOrd="1" presId="urn:microsoft.com/office/officeart/2005/8/layout/vList2"/>
    <dgm:cxn modelId="{244EDDAF-F12B-42A2-8FDC-651A253E7980}" type="presParOf" srcId="{0B81EEF2-CFCB-4F66-8BD9-970E72A292EA}" destId="{AA0BF500-A3A7-4F7E-94D2-20E785398428}" srcOrd="0" destOrd="0" presId="urn:microsoft.com/office/officeart/2005/8/layout/vList2"/>
    <dgm:cxn modelId="{3FE9C4BA-71FE-40DC-9BF6-A2BC79417D29}" type="presParOf" srcId="{0B81EEF2-CFCB-4F66-8BD9-970E72A292EA}" destId="{19FA3400-58A3-4DEC-8568-9F11B40114D3}" srcOrd="1" destOrd="0" presId="urn:microsoft.com/office/officeart/2005/8/layout/vList2"/>
    <dgm:cxn modelId="{F02732B3-A192-4FA4-9103-66C5DF703395}" type="presParOf" srcId="{0B81EEF2-CFCB-4F66-8BD9-970E72A292EA}" destId="{496519A0-F2AB-4343-BB9E-662B25644A25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8385CF7-0E5B-43EB-8DFE-B106AE249FD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B912F2D-C315-4F62-B221-2B9FC17DF864}">
      <dgm:prSet/>
      <dgm:spPr/>
      <dgm:t>
        <a:bodyPr/>
        <a:lstStyle/>
        <a:p>
          <a:pPr algn="ctr"/>
          <a:r>
            <a:rPr lang="ru-RU" dirty="0"/>
            <a:t>Для начала были проанализирована различная литература на тему расчета индекса счастья и в соответствии с ней был проведен поиск по открытым источникам информации на различные темы начиная от соц. поддержки государства заканчивая уровнем приверженности населения к ЗОЖ. </a:t>
          </a:r>
        </a:p>
      </dgm:t>
    </dgm:pt>
    <dgm:pt modelId="{420259BA-42E2-4C48-AA0F-C3814FA2599D}" type="parTrans" cxnId="{8FD50549-D7AE-4A0B-9AF1-B3C18AD21C09}">
      <dgm:prSet/>
      <dgm:spPr/>
      <dgm:t>
        <a:bodyPr/>
        <a:lstStyle/>
        <a:p>
          <a:endParaRPr lang="ru-RU"/>
        </a:p>
      </dgm:t>
    </dgm:pt>
    <dgm:pt modelId="{305DF72F-C555-4178-9D6E-6A0CAA1057BE}" type="sibTrans" cxnId="{8FD50549-D7AE-4A0B-9AF1-B3C18AD21C09}">
      <dgm:prSet/>
      <dgm:spPr/>
      <dgm:t>
        <a:bodyPr/>
        <a:lstStyle/>
        <a:p>
          <a:endParaRPr lang="ru-RU"/>
        </a:p>
      </dgm:t>
    </dgm:pt>
    <dgm:pt modelId="{20C52CF0-4D0F-47C3-ABA8-4E0204E9A84E}" type="pres">
      <dgm:prSet presAssocID="{B8385CF7-0E5B-43EB-8DFE-B106AE249FD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591B982-3BB0-4A36-8BF9-D2DC1EF4B1F7}" type="pres">
      <dgm:prSet presAssocID="{4B912F2D-C315-4F62-B221-2B9FC17DF864}" presName="linNode" presStyleCnt="0"/>
      <dgm:spPr/>
    </dgm:pt>
    <dgm:pt modelId="{1D720E91-BB68-44C2-85B3-B9E3C8205234}" type="pres">
      <dgm:prSet presAssocID="{4B912F2D-C315-4F62-B221-2B9FC17DF864}" presName="parentText" presStyleLbl="node1" presStyleIdx="0" presStyleCnt="1" custScaleX="241606" custLinFactX="207243" custLinFactNeighborX="300000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FBECDE6-30B5-4C39-9FED-44DCBC86F598}" type="presOf" srcId="{B8385CF7-0E5B-43EB-8DFE-B106AE249FDC}" destId="{20C52CF0-4D0F-47C3-ABA8-4E0204E9A84E}" srcOrd="0" destOrd="0" presId="urn:microsoft.com/office/officeart/2005/8/layout/vList5"/>
    <dgm:cxn modelId="{DE712969-9929-48D3-969C-4038B871636B}" type="presOf" srcId="{4B912F2D-C315-4F62-B221-2B9FC17DF864}" destId="{1D720E91-BB68-44C2-85B3-B9E3C8205234}" srcOrd="0" destOrd="0" presId="urn:microsoft.com/office/officeart/2005/8/layout/vList5"/>
    <dgm:cxn modelId="{8FD50549-D7AE-4A0B-9AF1-B3C18AD21C09}" srcId="{B8385CF7-0E5B-43EB-8DFE-B106AE249FDC}" destId="{4B912F2D-C315-4F62-B221-2B9FC17DF864}" srcOrd="0" destOrd="0" parTransId="{420259BA-42E2-4C48-AA0F-C3814FA2599D}" sibTransId="{305DF72F-C555-4178-9D6E-6A0CAA1057BE}"/>
    <dgm:cxn modelId="{A207DE4F-FDE9-475C-8350-4233EBEC46A8}" type="presParOf" srcId="{20C52CF0-4D0F-47C3-ABA8-4E0204E9A84E}" destId="{C591B982-3BB0-4A36-8BF9-D2DC1EF4B1F7}" srcOrd="0" destOrd="0" presId="urn:microsoft.com/office/officeart/2005/8/layout/vList5"/>
    <dgm:cxn modelId="{E94C1279-E69E-4A89-9DB9-B3FF2F332670}" type="presParOf" srcId="{C591B982-3BB0-4A36-8BF9-D2DC1EF4B1F7}" destId="{1D720E91-BB68-44C2-85B3-B9E3C820523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8385CF7-0E5B-43EB-8DFE-B106AE249FD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B912F2D-C315-4F62-B221-2B9FC17DF864}">
      <dgm:prSet/>
      <dgm:spPr/>
      <dgm:t>
        <a:bodyPr/>
        <a:lstStyle/>
        <a:p>
          <a:pPr algn="ctr"/>
          <a:r>
            <a:rPr lang="ru-RU" dirty="0"/>
            <a:t>Далее был сформирован примерный перечень признаков которые могли бы оказывать существенное влияние на индекс счастья. Проведена предобработка информации и формирование единого набора данных для модели</a:t>
          </a:r>
        </a:p>
      </dgm:t>
    </dgm:pt>
    <dgm:pt modelId="{420259BA-42E2-4C48-AA0F-C3814FA2599D}" type="parTrans" cxnId="{8FD50549-D7AE-4A0B-9AF1-B3C18AD21C09}">
      <dgm:prSet/>
      <dgm:spPr/>
      <dgm:t>
        <a:bodyPr/>
        <a:lstStyle/>
        <a:p>
          <a:endParaRPr lang="ru-RU"/>
        </a:p>
      </dgm:t>
    </dgm:pt>
    <dgm:pt modelId="{305DF72F-C555-4178-9D6E-6A0CAA1057BE}" type="sibTrans" cxnId="{8FD50549-D7AE-4A0B-9AF1-B3C18AD21C09}">
      <dgm:prSet/>
      <dgm:spPr/>
      <dgm:t>
        <a:bodyPr/>
        <a:lstStyle/>
        <a:p>
          <a:endParaRPr lang="ru-RU"/>
        </a:p>
      </dgm:t>
    </dgm:pt>
    <dgm:pt modelId="{20C52CF0-4D0F-47C3-ABA8-4E0204E9A84E}" type="pres">
      <dgm:prSet presAssocID="{B8385CF7-0E5B-43EB-8DFE-B106AE249FD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591B982-3BB0-4A36-8BF9-D2DC1EF4B1F7}" type="pres">
      <dgm:prSet presAssocID="{4B912F2D-C315-4F62-B221-2B9FC17DF864}" presName="linNode" presStyleCnt="0"/>
      <dgm:spPr/>
    </dgm:pt>
    <dgm:pt modelId="{1D720E91-BB68-44C2-85B3-B9E3C8205234}" type="pres">
      <dgm:prSet presAssocID="{4B912F2D-C315-4F62-B221-2B9FC17DF864}" presName="parentText" presStyleLbl="node1" presStyleIdx="0" presStyleCnt="1" custScaleX="277778" custLinFactNeighborX="18086" custLinFactNeighborY="-3936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FBECDE6-30B5-4C39-9FED-44DCBC86F598}" type="presOf" srcId="{B8385CF7-0E5B-43EB-8DFE-B106AE249FDC}" destId="{20C52CF0-4D0F-47C3-ABA8-4E0204E9A84E}" srcOrd="0" destOrd="0" presId="urn:microsoft.com/office/officeart/2005/8/layout/vList5"/>
    <dgm:cxn modelId="{DE712969-9929-48D3-969C-4038B871636B}" type="presOf" srcId="{4B912F2D-C315-4F62-B221-2B9FC17DF864}" destId="{1D720E91-BB68-44C2-85B3-B9E3C8205234}" srcOrd="0" destOrd="0" presId="urn:microsoft.com/office/officeart/2005/8/layout/vList5"/>
    <dgm:cxn modelId="{8FD50549-D7AE-4A0B-9AF1-B3C18AD21C09}" srcId="{B8385CF7-0E5B-43EB-8DFE-B106AE249FDC}" destId="{4B912F2D-C315-4F62-B221-2B9FC17DF864}" srcOrd="0" destOrd="0" parTransId="{420259BA-42E2-4C48-AA0F-C3814FA2599D}" sibTransId="{305DF72F-C555-4178-9D6E-6A0CAA1057BE}"/>
    <dgm:cxn modelId="{A207DE4F-FDE9-475C-8350-4233EBEC46A8}" type="presParOf" srcId="{20C52CF0-4D0F-47C3-ABA8-4E0204E9A84E}" destId="{C591B982-3BB0-4A36-8BF9-D2DC1EF4B1F7}" srcOrd="0" destOrd="0" presId="urn:microsoft.com/office/officeart/2005/8/layout/vList5"/>
    <dgm:cxn modelId="{E94C1279-E69E-4A89-9DB9-B3FF2F332670}" type="presParOf" srcId="{C591B982-3BB0-4A36-8BF9-D2DC1EF4B1F7}" destId="{1D720E91-BB68-44C2-85B3-B9E3C820523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B8385CF7-0E5B-43EB-8DFE-B106AE249FD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B912F2D-C315-4F62-B221-2B9FC17DF864}">
      <dgm:prSet/>
      <dgm:spPr/>
      <dgm:t>
        <a:bodyPr/>
        <a:lstStyle/>
        <a:p>
          <a:pPr algn="ctr"/>
          <a:r>
            <a:rPr lang="ru-RU" dirty="0"/>
            <a:t>Следующим шагом было построение моделей различающихся алгоритмами реализации. Результатами этого шага стала выявление наилучшего алгоритма и окончательная подгонка набора данных для улучшения работы модели этого типа.</a:t>
          </a:r>
        </a:p>
      </dgm:t>
    </dgm:pt>
    <dgm:pt modelId="{420259BA-42E2-4C48-AA0F-C3814FA2599D}" type="parTrans" cxnId="{8FD50549-D7AE-4A0B-9AF1-B3C18AD21C09}">
      <dgm:prSet/>
      <dgm:spPr/>
      <dgm:t>
        <a:bodyPr/>
        <a:lstStyle/>
        <a:p>
          <a:endParaRPr lang="ru-RU"/>
        </a:p>
      </dgm:t>
    </dgm:pt>
    <dgm:pt modelId="{305DF72F-C555-4178-9D6E-6A0CAA1057BE}" type="sibTrans" cxnId="{8FD50549-D7AE-4A0B-9AF1-B3C18AD21C09}">
      <dgm:prSet/>
      <dgm:spPr/>
      <dgm:t>
        <a:bodyPr/>
        <a:lstStyle/>
        <a:p>
          <a:endParaRPr lang="ru-RU"/>
        </a:p>
      </dgm:t>
    </dgm:pt>
    <dgm:pt modelId="{20C52CF0-4D0F-47C3-ABA8-4E0204E9A84E}" type="pres">
      <dgm:prSet presAssocID="{B8385CF7-0E5B-43EB-8DFE-B106AE249FD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591B982-3BB0-4A36-8BF9-D2DC1EF4B1F7}" type="pres">
      <dgm:prSet presAssocID="{4B912F2D-C315-4F62-B221-2B9FC17DF864}" presName="linNode" presStyleCnt="0"/>
      <dgm:spPr/>
    </dgm:pt>
    <dgm:pt modelId="{1D720E91-BB68-44C2-85B3-B9E3C8205234}" type="pres">
      <dgm:prSet presAssocID="{4B912F2D-C315-4F62-B221-2B9FC17DF864}" presName="parentText" presStyleLbl="node1" presStyleIdx="0" presStyleCnt="1" custScaleX="277778" custLinFactNeighborX="7145" custLinFactNeighborY="-3966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FBECDE6-30B5-4C39-9FED-44DCBC86F598}" type="presOf" srcId="{B8385CF7-0E5B-43EB-8DFE-B106AE249FDC}" destId="{20C52CF0-4D0F-47C3-ABA8-4E0204E9A84E}" srcOrd="0" destOrd="0" presId="urn:microsoft.com/office/officeart/2005/8/layout/vList5"/>
    <dgm:cxn modelId="{DE712969-9929-48D3-969C-4038B871636B}" type="presOf" srcId="{4B912F2D-C315-4F62-B221-2B9FC17DF864}" destId="{1D720E91-BB68-44C2-85B3-B9E3C8205234}" srcOrd="0" destOrd="0" presId="urn:microsoft.com/office/officeart/2005/8/layout/vList5"/>
    <dgm:cxn modelId="{8FD50549-D7AE-4A0B-9AF1-B3C18AD21C09}" srcId="{B8385CF7-0E5B-43EB-8DFE-B106AE249FDC}" destId="{4B912F2D-C315-4F62-B221-2B9FC17DF864}" srcOrd="0" destOrd="0" parTransId="{420259BA-42E2-4C48-AA0F-C3814FA2599D}" sibTransId="{305DF72F-C555-4178-9D6E-6A0CAA1057BE}"/>
    <dgm:cxn modelId="{A207DE4F-FDE9-475C-8350-4233EBEC46A8}" type="presParOf" srcId="{20C52CF0-4D0F-47C3-ABA8-4E0204E9A84E}" destId="{C591B982-3BB0-4A36-8BF9-D2DC1EF4B1F7}" srcOrd="0" destOrd="0" presId="urn:microsoft.com/office/officeart/2005/8/layout/vList5"/>
    <dgm:cxn modelId="{E94C1279-E69E-4A89-9DB9-B3FF2F332670}" type="presParOf" srcId="{C591B982-3BB0-4A36-8BF9-D2DC1EF4B1F7}" destId="{1D720E91-BB68-44C2-85B3-B9E3C820523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B8385CF7-0E5B-43EB-8DFE-B106AE249FDC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B912F2D-C315-4F62-B221-2B9FC17DF864}">
      <dgm:prSet/>
      <dgm:spPr/>
      <dgm:t>
        <a:bodyPr/>
        <a:lstStyle/>
        <a:p>
          <a:pPr algn="ctr"/>
          <a:r>
            <a:rPr lang="ru-RU" dirty="0"/>
            <a:t>И наконец была построена выбранная модель линейной регрессии была с различными видами нормализации и обозначен список признаков влияющих как положительно так и негативно на изменение индекса счастья</a:t>
          </a:r>
        </a:p>
      </dgm:t>
    </dgm:pt>
    <dgm:pt modelId="{420259BA-42E2-4C48-AA0F-C3814FA2599D}" type="parTrans" cxnId="{8FD50549-D7AE-4A0B-9AF1-B3C18AD21C09}">
      <dgm:prSet/>
      <dgm:spPr/>
      <dgm:t>
        <a:bodyPr/>
        <a:lstStyle/>
        <a:p>
          <a:endParaRPr lang="ru-RU"/>
        </a:p>
      </dgm:t>
    </dgm:pt>
    <dgm:pt modelId="{305DF72F-C555-4178-9D6E-6A0CAA1057BE}" type="sibTrans" cxnId="{8FD50549-D7AE-4A0B-9AF1-B3C18AD21C09}">
      <dgm:prSet/>
      <dgm:spPr/>
      <dgm:t>
        <a:bodyPr/>
        <a:lstStyle/>
        <a:p>
          <a:endParaRPr lang="ru-RU"/>
        </a:p>
      </dgm:t>
    </dgm:pt>
    <dgm:pt modelId="{20C52CF0-4D0F-47C3-ABA8-4E0204E9A84E}" type="pres">
      <dgm:prSet presAssocID="{B8385CF7-0E5B-43EB-8DFE-B106AE249FD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591B982-3BB0-4A36-8BF9-D2DC1EF4B1F7}" type="pres">
      <dgm:prSet presAssocID="{4B912F2D-C315-4F62-B221-2B9FC17DF864}" presName="linNode" presStyleCnt="0"/>
      <dgm:spPr/>
    </dgm:pt>
    <dgm:pt modelId="{1D720E91-BB68-44C2-85B3-B9E3C8205234}" type="pres">
      <dgm:prSet presAssocID="{4B912F2D-C315-4F62-B221-2B9FC17DF864}" presName="parentText" presStyleLbl="node1" presStyleIdx="0" presStyleCnt="1" custScaleX="277778" custLinFactX="-200000" custLinFactNeighborX="-222898" custLinFactNeighborY="-11213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</dgm:ptLst>
  <dgm:cxnLst>
    <dgm:cxn modelId="{6FBECDE6-30B5-4C39-9FED-44DCBC86F598}" type="presOf" srcId="{B8385CF7-0E5B-43EB-8DFE-B106AE249FDC}" destId="{20C52CF0-4D0F-47C3-ABA8-4E0204E9A84E}" srcOrd="0" destOrd="0" presId="urn:microsoft.com/office/officeart/2005/8/layout/vList5"/>
    <dgm:cxn modelId="{DE712969-9929-48D3-969C-4038B871636B}" type="presOf" srcId="{4B912F2D-C315-4F62-B221-2B9FC17DF864}" destId="{1D720E91-BB68-44C2-85B3-B9E3C8205234}" srcOrd="0" destOrd="0" presId="urn:microsoft.com/office/officeart/2005/8/layout/vList5"/>
    <dgm:cxn modelId="{8FD50549-D7AE-4A0B-9AF1-B3C18AD21C09}" srcId="{B8385CF7-0E5B-43EB-8DFE-B106AE249FDC}" destId="{4B912F2D-C315-4F62-B221-2B9FC17DF864}" srcOrd="0" destOrd="0" parTransId="{420259BA-42E2-4C48-AA0F-C3814FA2599D}" sibTransId="{305DF72F-C555-4178-9D6E-6A0CAA1057BE}"/>
    <dgm:cxn modelId="{A207DE4F-FDE9-475C-8350-4233EBEC46A8}" type="presParOf" srcId="{20C52CF0-4D0F-47C3-ABA8-4E0204E9A84E}" destId="{C591B982-3BB0-4A36-8BF9-D2DC1EF4B1F7}" srcOrd="0" destOrd="0" presId="urn:microsoft.com/office/officeart/2005/8/layout/vList5"/>
    <dgm:cxn modelId="{E94C1279-E69E-4A89-9DB9-B3FF2F332670}" type="presParOf" srcId="{C591B982-3BB0-4A36-8BF9-D2DC1EF4B1F7}" destId="{1D720E91-BB68-44C2-85B3-B9E3C8205234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779188B0-21C5-4F3F-ACE2-FF7A123BA28C}" type="doc">
      <dgm:prSet loTypeId="urn:microsoft.com/office/officeart/2005/8/layout/process4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4402CD5-E294-4738-8DAE-96E63A52C785}">
      <dgm:prSet custT="1"/>
      <dgm:spPr/>
      <dgm:t>
        <a:bodyPr/>
        <a:lstStyle/>
        <a:p>
          <a:r>
            <a:rPr lang="ru-RU" sz="1800" dirty="0"/>
            <a:t>Анализ методов расчета индекса счастья</a:t>
          </a:r>
        </a:p>
      </dgm:t>
    </dgm:pt>
    <dgm:pt modelId="{EBD8E2E3-50AB-42DB-B3C5-F688820AF181}" type="parTrans" cxnId="{C1AD51E0-297B-4E77-A3FB-164F7D9AA25A}">
      <dgm:prSet/>
      <dgm:spPr/>
      <dgm:t>
        <a:bodyPr/>
        <a:lstStyle/>
        <a:p>
          <a:endParaRPr lang="ru-RU"/>
        </a:p>
      </dgm:t>
    </dgm:pt>
    <dgm:pt modelId="{481D9E0F-98EC-483F-B5BB-3B5088CDAE6C}" type="sibTrans" cxnId="{C1AD51E0-297B-4E77-A3FB-164F7D9AA25A}">
      <dgm:prSet/>
      <dgm:spPr/>
      <dgm:t>
        <a:bodyPr/>
        <a:lstStyle/>
        <a:p>
          <a:endParaRPr lang="ru-RU"/>
        </a:p>
      </dgm:t>
    </dgm:pt>
    <dgm:pt modelId="{E0AF7409-1CED-4538-979E-192DF2BC7E6D}">
      <dgm:prSet custT="1"/>
      <dgm:spPr/>
      <dgm:t>
        <a:bodyPr/>
        <a:lstStyle/>
        <a:p>
          <a:r>
            <a:rPr lang="ru-RU" sz="2000" dirty="0"/>
            <a:t>Выбор подходящих источников</a:t>
          </a:r>
        </a:p>
      </dgm:t>
    </dgm:pt>
    <dgm:pt modelId="{A5F77258-3F2E-4863-885C-B321982D5955}" type="parTrans" cxnId="{5E59F02D-7FCE-4039-874D-EB72EA2782CA}">
      <dgm:prSet/>
      <dgm:spPr/>
      <dgm:t>
        <a:bodyPr/>
        <a:lstStyle/>
        <a:p>
          <a:endParaRPr lang="ru-RU"/>
        </a:p>
      </dgm:t>
    </dgm:pt>
    <dgm:pt modelId="{46A5A002-AD63-4EA4-81F1-A424B9A1C3DF}" type="sibTrans" cxnId="{5E59F02D-7FCE-4039-874D-EB72EA2782CA}">
      <dgm:prSet/>
      <dgm:spPr/>
      <dgm:t>
        <a:bodyPr/>
        <a:lstStyle/>
        <a:p>
          <a:endParaRPr lang="ru-RU"/>
        </a:p>
      </dgm:t>
    </dgm:pt>
    <dgm:pt modelId="{45DDB5FD-CF73-4062-90DC-58F049F2DCA7}">
      <dgm:prSet custT="1"/>
      <dgm:spPr/>
      <dgm:t>
        <a:bodyPr/>
        <a:lstStyle/>
        <a:p>
          <a:r>
            <a:rPr lang="ru-RU" sz="1800" dirty="0"/>
            <a:t>Выгрузка признаков и формирование единого набора данных</a:t>
          </a:r>
        </a:p>
      </dgm:t>
    </dgm:pt>
    <dgm:pt modelId="{0B3A7489-07F7-4BB6-BF41-DFC3D0604416}" type="parTrans" cxnId="{1DDBC394-8C39-459D-882A-E62CA0D446AB}">
      <dgm:prSet/>
      <dgm:spPr/>
      <dgm:t>
        <a:bodyPr/>
        <a:lstStyle/>
        <a:p>
          <a:endParaRPr lang="ru-RU"/>
        </a:p>
      </dgm:t>
    </dgm:pt>
    <dgm:pt modelId="{D1B85D8A-E867-41DD-ADCB-34C3F36B3F36}" type="sibTrans" cxnId="{1DDBC394-8C39-459D-882A-E62CA0D446AB}">
      <dgm:prSet/>
      <dgm:spPr/>
      <dgm:t>
        <a:bodyPr/>
        <a:lstStyle/>
        <a:p>
          <a:endParaRPr lang="ru-RU"/>
        </a:p>
      </dgm:t>
    </dgm:pt>
    <dgm:pt modelId="{CF134C6C-97C8-49B8-A4A0-596F686158B6}">
      <dgm:prSet custT="1"/>
      <dgm:spPr/>
      <dgm:t>
        <a:bodyPr/>
        <a:lstStyle/>
        <a:p>
          <a:r>
            <a:rPr lang="ru-RU" sz="1600" dirty="0"/>
            <a:t>Предобработка полученного набора данных, поиск пропусков взаимных корреляций и т.д.</a:t>
          </a:r>
        </a:p>
      </dgm:t>
    </dgm:pt>
    <dgm:pt modelId="{C62FE7EA-EEB3-42D3-8087-DFCA11A35409}" type="parTrans" cxnId="{8ACE61FB-91ED-40D2-B030-6F7561A5D561}">
      <dgm:prSet/>
      <dgm:spPr/>
      <dgm:t>
        <a:bodyPr/>
        <a:lstStyle/>
        <a:p>
          <a:endParaRPr lang="ru-RU"/>
        </a:p>
      </dgm:t>
    </dgm:pt>
    <dgm:pt modelId="{3A4824D9-A4B9-4296-953F-8B40A393379B}" type="sibTrans" cxnId="{8ACE61FB-91ED-40D2-B030-6F7561A5D561}">
      <dgm:prSet/>
      <dgm:spPr/>
      <dgm:t>
        <a:bodyPr/>
        <a:lstStyle/>
        <a:p>
          <a:endParaRPr lang="ru-RU"/>
        </a:p>
      </dgm:t>
    </dgm:pt>
    <dgm:pt modelId="{8AA05791-F841-44C9-851D-8F166B72B97E}">
      <dgm:prSet custT="1"/>
      <dgm:spPr/>
      <dgm:t>
        <a:bodyPr/>
        <a:lstStyle/>
        <a:p>
          <a:r>
            <a:rPr lang="ru-RU" sz="1800" dirty="0"/>
            <a:t>Тестирование различных алгоритмов машинного обучения</a:t>
          </a:r>
        </a:p>
      </dgm:t>
    </dgm:pt>
    <dgm:pt modelId="{8B78952F-9B6F-4D76-B517-9C2F9150D835}" type="parTrans" cxnId="{26DCA641-700E-4DB3-A653-DB3D0D34FC37}">
      <dgm:prSet/>
      <dgm:spPr/>
      <dgm:t>
        <a:bodyPr/>
        <a:lstStyle/>
        <a:p>
          <a:endParaRPr lang="ru-RU"/>
        </a:p>
      </dgm:t>
    </dgm:pt>
    <dgm:pt modelId="{ACB2351D-AF64-4095-A8AE-2DC7B5BDC5EB}" type="sibTrans" cxnId="{26DCA641-700E-4DB3-A653-DB3D0D34FC37}">
      <dgm:prSet/>
      <dgm:spPr/>
      <dgm:t>
        <a:bodyPr/>
        <a:lstStyle/>
        <a:p>
          <a:endParaRPr lang="ru-RU"/>
        </a:p>
      </dgm:t>
    </dgm:pt>
    <dgm:pt modelId="{8DBEEA38-C7F7-49C2-9E3B-87121FCEA9E9}">
      <dgm:prSet custT="1"/>
      <dgm:spPr/>
      <dgm:t>
        <a:bodyPr/>
        <a:lstStyle/>
        <a:p>
          <a:r>
            <a:rPr lang="ru-RU" sz="1600" dirty="0"/>
            <a:t>Анализ полученных результатов и выбор наилучшего алгоритма (линейной регрессии) </a:t>
          </a:r>
        </a:p>
      </dgm:t>
    </dgm:pt>
    <dgm:pt modelId="{48C584CA-8366-4B26-ACBC-03FC4CF5D143}" type="parTrans" cxnId="{F47F73FB-2E3B-459B-A0E4-8A6CC7BEBDB6}">
      <dgm:prSet/>
      <dgm:spPr/>
      <dgm:t>
        <a:bodyPr/>
        <a:lstStyle/>
        <a:p>
          <a:endParaRPr lang="ru-RU"/>
        </a:p>
      </dgm:t>
    </dgm:pt>
    <dgm:pt modelId="{47B42D68-F4BC-402F-9B12-212811F757AF}" type="sibTrans" cxnId="{F47F73FB-2E3B-459B-A0E4-8A6CC7BEBDB6}">
      <dgm:prSet/>
      <dgm:spPr/>
      <dgm:t>
        <a:bodyPr/>
        <a:lstStyle/>
        <a:p>
          <a:endParaRPr lang="ru-RU"/>
        </a:p>
      </dgm:t>
    </dgm:pt>
    <dgm:pt modelId="{008E204D-996D-45A3-A729-4B38BA6DEEF3}">
      <dgm:prSet custT="1"/>
      <dgm:spPr/>
      <dgm:t>
        <a:bodyPr/>
        <a:lstStyle/>
        <a:p>
          <a:r>
            <a:rPr lang="ru-RU" sz="1800" dirty="0"/>
            <a:t>Настройка модели линейной регрессии и ее нормировка </a:t>
          </a:r>
        </a:p>
      </dgm:t>
    </dgm:pt>
    <dgm:pt modelId="{2DAE3AAE-E363-4551-A846-A90123BB365E}" type="parTrans" cxnId="{ACCCB2EE-7C41-4B65-BD52-4810210F8CBC}">
      <dgm:prSet/>
      <dgm:spPr/>
      <dgm:t>
        <a:bodyPr/>
        <a:lstStyle/>
        <a:p>
          <a:endParaRPr lang="ru-RU"/>
        </a:p>
      </dgm:t>
    </dgm:pt>
    <dgm:pt modelId="{FD233EAC-AFE7-4699-AA6F-2AE3CB310ED6}" type="sibTrans" cxnId="{ACCCB2EE-7C41-4B65-BD52-4810210F8CBC}">
      <dgm:prSet/>
      <dgm:spPr/>
      <dgm:t>
        <a:bodyPr/>
        <a:lstStyle/>
        <a:p>
          <a:endParaRPr lang="ru-RU"/>
        </a:p>
      </dgm:t>
    </dgm:pt>
    <dgm:pt modelId="{A215335D-B063-4C4C-BD8A-BFAEEB03307F}">
      <dgm:prSet custT="1"/>
      <dgm:spPr/>
      <dgm:t>
        <a:bodyPr/>
        <a:lstStyle/>
        <a:p>
          <a:r>
            <a:rPr lang="ru-RU" sz="1800" dirty="0"/>
            <a:t>Получение предсказания счастья и набора значимых признаков</a:t>
          </a:r>
        </a:p>
      </dgm:t>
    </dgm:pt>
    <dgm:pt modelId="{6F39AC3F-FD0D-4889-B018-0088E3284728}" type="parTrans" cxnId="{9B6578B2-AFB0-4465-AC88-89D48F5422CC}">
      <dgm:prSet/>
      <dgm:spPr/>
      <dgm:t>
        <a:bodyPr/>
        <a:lstStyle/>
        <a:p>
          <a:endParaRPr lang="ru-RU"/>
        </a:p>
      </dgm:t>
    </dgm:pt>
    <dgm:pt modelId="{2DE2773D-CA5A-4A70-AF2C-251BCB33539D}" type="sibTrans" cxnId="{9B6578B2-AFB0-4465-AC88-89D48F5422CC}">
      <dgm:prSet/>
      <dgm:spPr/>
      <dgm:t>
        <a:bodyPr/>
        <a:lstStyle/>
        <a:p>
          <a:endParaRPr lang="ru-RU"/>
        </a:p>
      </dgm:t>
    </dgm:pt>
    <dgm:pt modelId="{7361CC07-8884-4836-8050-EF8ECF6438D1}">
      <dgm:prSet custT="1"/>
      <dgm:spPr/>
      <dgm:t>
        <a:bodyPr/>
        <a:lstStyle/>
        <a:p>
          <a:r>
            <a:rPr lang="ru-RU" sz="1800" dirty="0"/>
            <a:t>Анализ полученных данных и построение выводов</a:t>
          </a:r>
        </a:p>
      </dgm:t>
    </dgm:pt>
    <dgm:pt modelId="{13A14E29-1075-4A96-B966-1C7749EE6B9A}" type="parTrans" cxnId="{1E815FE7-1AC7-4DAC-8DCB-071AE4A7954F}">
      <dgm:prSet/>
      <dgm:spPr/>
      <dgm:t>
        <a:bodyPr/>
        <a:lstStyle/>
        <a:p>
          <a:endParaRPr lang="ru-RU"/>
        </a:p>
      </dgm:t>
    </dgm:pt>
    <dgm:pt modelId="{6D1F6072-B816-4326-AF87-AB0240ECA84F}" type="sibTrans" cxnId="{1E815FE7-1AC7-4DAC-8DCB-071AE4A7954F}">
      <dgm:prSet/>
      <dgm:spPr/>
      <dgm:t>
        <a:bodyPr/>
        <a:lstStyle/>
        <a:p>
          <a:endParaRPr lang="ru-RU"/>
        </a:p>
      </dgm:t>
    </dgm:pt>
    <dgm:pt modelId="{57B014A4-F404-480C-8531-CB9F6581EB6D}" type="pres">
      <dgm:prSet presAssocID="{779188B0-21C5-4F3F-ACE2-FF7A123BA28C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8CA242E7-7D1D-4008-9C2A-15FE9FAE1B23}" type="pres">
      <dgm:prSet presAssocID="{7361CC07-8884-4836-8050-EF8ECF6438D1}" presName="boxAndChildren" presStyleCnt="0"/>
      <dgm:spPr/>
    </dgm:pt>
    <dgm:pt modelId="{D15F88DD-D80D-4498-8568-103262522549}" type="pres">
      <dgm:prSet presAssocID="{7361CC07-8884-4836-8050-EF8ECF6438D1}" presName="parentTextBox" presStyleLbl="node1" presStyleIdx="0" presStyleCnt="9" custLinFactNeighborX="-2662" custLinFactNeighborY="382"/>
      <dgm:spPr/>
      <dgm:t>
        <a:bodyPr/>
        <a:lstStyle/>
        <a:p>
          <a:endParaRPr lang="ru-RU"/>
        </a:p>
      </dgm:t>
    </dgm:pt>
    <dgm:pt modelId="{130CC158-C0B1-4ADC-BE82-0EB3B1EB418B}" type="pres">
      <dgm:prSet presAssocID="{2DE2773D-CA5A-4A70-AF2C-251BCB33539D}" presName="sp" presStyleCnt="0"/>
      <dgm:spPr/>
    </dgm:pt>
    <dgm:pt modelId="{825FAF46-8F8A-4011-B3C6-1FC32715D88C}" type="pres">
      <dgm:prSet presAssocID="{A215335D-B063-4C4C-BD8A-BFAEEB03307F}" presName="arrowAndChildren" presStyleCnt="0"/>
      <dgm:spPr/>
    </dgm:pt>
    <dgm:pt modelId="{6A5FF6B0-E6A6-491D-972F-CF02039C7801}" type="pres">
      <dgm:prSet presAssocID="{A215335D-B063-4C4C-BD8A-BFAEEB03307F}" presName="parentTextArrow" presStyleLbl="node1" presStyleIdx="1" presStyleCnt="9"/>
      <dgm:spPr/>
      <dgm:t>
        <a:bodyPr/>
        <a:lstStyle/>
        <a:p>
          <a:endParaRPr lang="ru-RU"/>
        </a:p>
      </dgm:t>
    </dgm:pt>
    <dgm:pt modelId="{D0C93AE4-5D0F-406C-A3A3-80552C892D49}" type="pres">
      <dgm:prSet presAssocID="{FD233EAC-AFE7-4699-AA6F-2AE3CB310ED6}" presName="sp" presStyleCnt="0"/>
      <dgm:spPr/>
    </dgm:pt>
    <dgm:pt modelId="{ED23F489-2C4F-4797-8F5D-E2ABA9AEF2D7}" type="pres">
      <dgm:prSet presAssocID="{008E204D-996D-45A3-A729-4B38BA6DEEF3}" presName="arrowAndChildren" presStyleCnt="0"/>
      <dgm:spPr/>
    </dgm:pt>
    <dgm:pt modelId="{0584B877-88C0-45BC-ABDA-EF37C107BCE7}" type="pres">
      <dgm:prSet presAssocID="{008E204D-996D-45A3-A729-4B38BA6DEEF3}" presName="parentTextArrow" presStyleLbl="node1" presStyleIdx="2" presStyleCnt="9"/>
      <dgm:spPr/>
      <dgm:t>
        <a:bodyPr/>
        <a:lstStyle/>
        <a:p>
          <a:endParaRPr lang="ru-RU"/>
        </a:p>
      </dgm:t>
    </dgm:pt>
    <dgm:pt modelId="{FD3208B9-6863-43CE-983B-6CE623C72B93}" type="pres">
      <dgm:prSet presAssocID="{47B42D68-F4BC-402F-9B12-212811F757AF}" presName="sp" presStyleCnt="0"/>
      <dgm:spPr/>
    </dgm:pt>
    <dgm:pt modelId="{F8B1C68F-633C-421A-9624-1B031E330F3C}" type="pres">
      <dgm:prSet presAssocID="{8DBEEA38-C7F7-49C2-9E3B-87121FCEA9E9}" presName="arrowAndChildren" presStyleCnt="0"/>
      <dgm:spPr/>
    </dgm:pt>
    <dgm:pt modelId="{721D48E8-4298-4A3F-96AD-5220587B7AFC}" type="pres">
      <dgm:prSet presAssocID="{8DBEEA38-C7F7-49C2-9E3B-87121FCEA9E9}" presName="parentTextArrow" presStyleLbl="node1" presStyleIdx="3" presStyleCnt="9"/>
      <dgm:spPr/>
      <dgm:t>
        <a:bodyPr/>
        <a:lstStyle/>
        <a:p>
          <a:endParaRPr lang="ru-RU"/>
        </a:p>
      </dgm:t>
    </dgm:pt>
    <dgm:pt modelId="{5EE47732-1AC8-4364-BDEB-1CF31A04352B}" type="pres">
      <dgm:prSet presAssocID="{ACB2351D-AF64-4095-A8AE-2DC7B5BDC5EB}" presName="sp" presStyleCnt="0"/>
      <dgm:spPr/>
    </dgm:pt>
    <dgm:pt modelId="{79954D41-DD59-4BF1-823F-53553B8BFA8A}" type="pres">
      <dgm:prSet presAssocID="{8AA05791-F841-44C9-851D-8F166B72B97E}" presName="arrowAndChildren" presStyleCnt="0"/>
      <dgm:spPr/>
    </dgm:pt>
    <dgm:pt modelId="{1A870E20-C1E6-43E7-8504-A11CF5E9B6C8}" type="pres">
      <dgm:prSet presAssocID="{8AA05791-F841-44C9-851D-8F166B72B97E}" presName="parentTextArrow" presStyleLbl="node1" presStyleIdx="4" presStyleCnt="9"/>
      <dgm:spPr/>
      <dgm:t>
        <a:bodyPr/>
        <a:lstStyle/>
        <a:p>
          <a:endParaRPr lang="ru-RU"/>
        </a:p>
      </dgm:t>
    </dgm:pt>
    <dgm:pt modelId="{964BAFB5-91AF-452B-B160-A5094E7B4B9A}" type="pres">
      <dgm:prSet presAssocID="{3A4824D9-A4B9-4296-953F-8B40A393379B}" presName="sp" presStyleCnt="0"/>
      <dgm:spPr/>
    </dgm:pt>
    <dgm:pt modelId="{0C69543C-1CE8-4079-9BA9-8A63F65458FD}" type="pres">
      <dgm:prSet presAssocID="{CF134C6C-97C8-49B8-A4A0-596F686158B6}" presName="arrowAndChildren" presStyleCnt="0"/>
      <dgm:spPr/>
    </dgm:pt>
    <dgm:pt modelId="{EFA43C01-F38A-41B5-BE74-3439D1ECD5D4}" type="pres">
      <dgm:prSet presAssocID="{CF134C6C-97C8-49B8-A4A0-596F686158B6}" presName="parentTextArrow" presStyleLbl="node1" presStyleIdx="5" presStyleCnt="9"/>
      <dgm:spPr/>
      <dgm:t>
        <a:bodyPr/>
        <a:lstStyle/>
        <a:p>
          <a:endParaRPr lang="ru-RU"/>
        </a:p>
      </dgm:t>
    </dgm:pt>
    <dgm:pt modelId="{D98F27BC-23C0-4A77-B1FF-DAEE8B0A1BBA}" type="pres">
      <dgm:prSet presAssocID="{D1B85D8A-E867-41DD-ADCB-34C3F36B3F36}" presName="sp" presStyleCnt="0"/>
      <dgm:spPr/>
    </dgm:pt>
    <dgm:pt modelId="{32F2E581-C731-4031-B25F-9DBAEB7DBD62}" type="pres">
      <dgm:prSet presAssocID="{45DDB5FD-CF73-4062-90DC-58F049F2DCA7}" presName="arrowAndChildren" presStyleCnt="0"/>
      <dgm:spPr/>
    </dgm:pt>
    <dgm:pt modelId="{A249C327-482C-476B-A40F-51F8AC9F602A}" type="pres">
      <dgm:prSet presAssocID="{45DDB5FD-CF73-4062-90DC-58F049F2DCA7}" presName="parentTextArrow" presStyleLbl="node1" presStyleIdx="6" presStyleCnt="9"/>
      <dgm:spPr/>
      <dgm:t>
        <a:bodyPr/>
        <a:lstStyle/>
        <a:p>
          <a:endParaRPr lang="ru-RU"/>
        </a:p>
      </dgm:t>
    </dgm:pt>
    <dgm:pt modelId="{BCFD3406-350E-4077-9FDC-876143238A36}" type="pres">
      <dgm:prSet presAssocID="{46A5A002-AD63-4EA4-81F1-A424B9A1C3DF}" presName="sp" presStyleCnt="0"/>
      <dgm:spPr/>
    </dgm:pt>
    <dgm:pt modelId="{0C1FBEAB-575B-4546-A8D6-16541855F4E4}" type="pres">
      <dgm:prSet presAssocID="{E0AF7409-1CED-4538-979E-192DF2BC7E6D}" presName="arrowAndChildren" presStyleCnt="0"/>
      <dgm:spPr/>
    </dgm:pt>
    <dgm:pt modelId="{507F06EC-8A01-4C67-80DB-6DD0E584B157}" type="pres">
      <dgm:prSet presAssocID="{E0AF7409-1CED-4538-979E-192DF2BC7E6D}" presName="parentTextArrow" presStyleLbl="node1" presStyleIdx="7" presStyleCnt="9"/>
      <dgm:spPr/>
      <dgm:t>
        <a:bodyPr/>
        <a:lstStyle/>
        <a:p>
          <a:endParaRPr lang="ru-RU"/>
        </a:p>
      </dgm:t>
    </dgm:pt>
    <dgm:pt modelId="{E723EEAF-D419-44A3-8C6F-56699736277D}" type="pres">
      <dgm:prSet presAssocID="{481D9E0F-98EC-483F-B5BB-3B5088CDAE6C}" presName="sp" presStyleCnt="0"/>
      <dgm:spPr/>
    </dgm:pt>
    <dgm:pt modelId="{F36B0E0E-ED22-4E0B-A052-D4425536F584}" type="pres">
      <dgm:prSet presAssocID="{44402CD5-E294-4738-8DAE-96E63A52C785}" presName="arrowAndChildren" presStyleCnt="0"/>
      <dgm:spPr/>
    </dgm:pt>
    <dgm:pt modelId="{A5E67100-A957-4B25-8ACC-05796559D205}" type="pres">
      <dgm:prSet presAssocID="{44402CD5-E294-4738-8DAE-96E63A52C785}" presName="parentTextArrow" presStyleLbl="node1" presStyleIdx="8" presStyleCnt="9" custLinFactNeighborX="-1648" custLinFactNeighborY="-248"/>
      <dgm:spPr/>
      <dgm:t>
        <a:bodyPr/>
        <a:lstStyle/>
        <a:p>
          <a:endParaRPr lang="ru-RU"/>
        </a:p>
      </dgm:t>
    </dgm:pt>
  </dgm:ptLst>
  <dgm:cxnLst>
    <dgm:cxn modelId="{9B6578B2-AFB0-4465-AC88-89D48F5422CC}" srcId="{779188B0-21C5-4F3F-ACE2-FF7A123BA28C}" destId="{A215335D-B063-4C4C-BD8A-BFAEEB03307F}" srcOrd="7" destOrd="0" parTransId="{6F39AC3F-FD0D-4889-B018-0088E3284728}" sibTransId="{2DE2773D-CA5A-4A70-AF2C-251BCB33539D}"/>
    <dgm:cxn modelId="{1DDBC394-8C39-459D-882A-E62CA0D446AB}" srcId="{779188B0-21C5-4F3F-ACE2-FF7A123BA28C}" destId="{45DDB5FD-CF73-4062-90DC-58F049F2DCA7}" srcOrd="2" destOrd="0" parTransId="{0B3A7489-07F7-4BB6-BF41-DFC3D0604416}" sibTransId="{D1B85D8A-E867-41DD-ADCB-34C3F36B3F36}"/>
    <dgm:cxn modelId="{25E51525-D847-447B-83B3-8BCDA63DA2B5}" type="presOf" srcId="{E0AF7409-1CED-4538-979E-192DF2BC7E6D}" destId="{507F06EC-8A01-4C67-80DB-6DD0E584B157}" srcOrd="0" destOrd="0" presId="urn:microsoft.com/office/officeart/2005/8/layout/process4"/>
    <dgm:cxn modelId="{D4F2B597-89E9-4D79-B2BD-9B42562B5029}" type="presOf" srcId="{008E204D-996D-45A3-A729-4B38BA6DEEF3}" destId="{0584B877-88C0-45BC-ABDA-EF37C107BCE7}" srcOrd="0" destOrd="0" presId="urn:microsoft.com/office/officeart/2005/8/layout/process4"/>
    <dgm:cxn modelId="{6F1209A1-6BEC-4501-9789-2FC481263198}" type="presOf" srcId="{CF134C6C-97C8-49B8-A4A0-596F686158B6}" destId="{EFA43C01-F38A-41B5-BE74-3439D1ECD5D4}" srcOrd="0" destOrd="0" presId="urn:microsoft.com/office/officeart/2005/8/layout/process4"/>
    <dgm:cxn modelId="{C1AD51E0-297B-4E77-A3FB-164F7D9AA25A}" srcId="{779188B0-21C5-4F3F-ACE2-FF7A123BA28C}" destId="{44402CD5-E294-4738-8DAE-96E63A52C785}" srcOrd="0" destOrd="0" parTransId="{EBD8E2E3-50AB-42DB-B3C5-F688820AF181}" sibTransId="{481D9E0F-98EC-483F-B5BB-3B5088CDAE6C}"/>
    <dgm:cxn modelId="{ACCCB2EE-7C41-4B65-BD52-4810210F8CBC}" srcId="{779188B0-21C5-4F3F-ACE2-FF7A123BA28C}" destId="{008E204D-996D-45A3-A729-4B38BA6DEEF3}" srcOrd="6" destOrd="0" parTransId="{2DAE3AAE-E363-4551-A846-A90123BB365E}" sibTransId="{FD233EAC-AFE7-4699-AA6F-2AE3CB310ED6}"/>
    <dgm:cxn modelId="{AC90BF03-4089-4E73-9759-20942C6B630E}" type="presOf" srcId="{8AA05791-F841-44C9-851D-8F166B72B97E}" destId="{1A870E20-C1E6-43E7-8504-A11CF5E9B6C8}" srcOrd="0" destOrd="0" presId="urn:microsoft.com/office/officeart/2005/8/layout/process4"/>
    <dgm:cxn modelId="{671A2EE5-EC2C-4E21-AF20-F76C0EE37716}" type="presOf" srcId="{8DBEEA38-C7F7-49C2-9E3B-87121FCEA9E9}" destId="{721D48E8-4298-4A3F-96AD-5220587B7AFC}" srcOrd="0" destOrd="0" presId="urn:microsoft.com/office/officeart/2005/8/layout/process4"/>
    <dgm:cxn modelId="{946C6B92-7AAC-4152-8EA6-B3A36F16B0E9}" type="presOf" srcId="{45DDB5FD-CF73-4062-90DC-58F049F2DCA7}" destId="{A249C327-482C-476B-A40F-51F8AC9F602A}" srcOrd="0" destOrd="0" presId="urn:microsoft.com/office/officeart/2005/8/layout/process4"/>
    <dgm:cxn modelId="{75BD999D-48F1-4252-8981-314725B9EDD4}" type="presOf" srcId="{44402CD5-E294-4738-8DAE-96E63A52C785}" destId="{A5E67100-A957-4B25-8ACC-05796559D205}" srcOrd="0" destOrd="0" presId="urn:microsoft.com/office/officeart/2005/8/layout/process4"/>
    <dgm:cxn modelId="{5E59F02D-7FCE-4039-874D-EB72EA2782CA}" srcId="{779188B0-21C5-4F3F-ACE2-FF7A123BA28C}" destId="{E0AF7409-1CED-4538-979E-192DF2BC7E6D}" srcOrd="1" destOrd="0" parTransId="{A5F77258-3F2E-4863-885C-B321982D5955}" sibTransId="{46A5A002-AD63-4EA4-81F1-A424B9A1C3DF}"/>
    <dgm:cxn modelId="{7A16AFD5-D666-4D11-8136-9BEBBCBBEB3C}" type="presOf" srcId="{779188B0-21C5-4F3F-ACE2-FF7A123BA28C}" destId="{57B014A4-F404-480C-8531-CB9F6581EB6D}" srcOrd="0" destOrd="0" presId="urn:microsoft.com/office/officeart/2005/8/layout/process4"/>
    <dgm:cxn modelId="{8ACE61FB-91ED-40D2-B030-6F7561A5D561}" srcId="{779188B0-21C5-4F3F-ACE2-FF7A123BA28C}" destId="{CF134C6C-97C8-49B8-A4A0-596F686158B6}" srcOrd="3" destOrd="0" parTransId="{C62FE7EA-EEB3-42D3-8087-DFCA11A35409}" sibTransId="{3A4824D9-A4B9-4296-953F-8B40A393379B}"/>
    <dgm:cxn modelId="{1E815FE7-1AC7-4DAC-8DCB-071AE4A7954F}" srcId="{779188B0-21C5-4F3F-ACE2-FF7A123BA28C}" destId="{7361CC07-8884-4836-8050-EF8ECF6438D1}" srcOrd="8" destOrd="0" parTransId="{13A14E29-1075-4A96-B966-1C7749EE6B9A}" sibTransId="{6D1F6072-B816-4326-AF87-AB0240ECA84F}"/>
    <dgm:cxn modelId="{26DCA641-700E-4DB3-A653-DB3D0D34FC37}" srcId="{779188B0-21C5-4F3F-ACE2-FF7A123BA28C}" destId="{8AA05791-F841-44C9-851D-8F166B72B97E}" srcOrd="4" destOrd="0" parTransId="{8B78952F-9B6F-4D76-B517-9C2F9150D835}" sibTransId="{ACB2351D-AF64-4095-A8AE-2DC7B5BDC5EB}"/>
    <dgm:cxn modelId="{ECCC962A-9348-48E0-A314-963525D815A3}" type="presOf" srcId="{7361CC07-8884-4836-8050-EF8ECF6438D1}" destId="{D15F88DD-D80D-4498-8568-103262522549}" srcOrd="0" destOrd="0" presId="urn:microsoft.com/office/officeart/2005/8/layout/process4"/>
    <dgm:cxn modelId="{F47F73FB-2E3B-459B-A0E4-8A6CC7BEBDB6}" srcId="{779188B0-21C5-4F3F-ACE2-FF7A123BA28C}" destId="{8DBEEA38-C7F7-49C2-9E3B-87121FCEA9E9}" srcOrd="5" destOrd="0" parTransId="{48C584CA-8366-4B26-ACBC-03FC4CF5D143}" sibTransId="{47B42D68-F4BC-402F-9B12-212811F757AF}"/>
    <dgm:cxn modelId="{1049FAA9-0EF6-455B-97ED-410E4B565E4B}" type="presOf" srcId="{A215335D-B063-4C4C-BD8A-BFAEEB03307F}" destId="{6A5FF6B0-E6A6-491D-972F-CF02039C7801}" srcOrd="0" destOrd="0" presId="urn:microsoft.com/office/officeart/2005/8/layout/process4"/>
    <dgm:cxn modelId="{C2A11E04-C16F-410D-86C4-991791C0F4E4}" type="presParOf" srcId="{57B014A4-F404-480C-8531-CB9F6581EB6D}" destId="{8CA242E7-7D1D-4008-9C2A-15FE9FAE1B23}" srcOrd="0" destOrd="0" presId="urn:microsoft.com/office/officeart/2005/8/layout/process4"/>
    <dgm:cxn modelId="{61F1AE72-54F3-46D6-B53F-591666BC26F0}" type="presParOf" srcId="{8CA242E7-7D1D-4008-9C2A-15FE9FAE1B23}" destId="{D15F88DD-D80D-4498-8568-103262522549}" srcOrd="0" destOrd="0" presId="urn:microsoft.com/office/officeart/2005/8/layout/process4"/>
    <dgm:cxn modelId="{2265D70D-E1AC-48E5-B515-D5077A7F025B}" type="presParOf" srcId="{57B014A4-F404-480C-8531-CB9F6581EB6D}" destId="{130CC158-C0B1-4ADC-BE82-0EB3B1EB418B}" srcOrd="1" destOrd="0" presId="urn:microsoft.com/office/officeart/2005/8/layout/process4"/>
    <dgm:cxn modelId="{B935CF0A-A16A-42BE-B31A-6F22542188B2}" type="presParOf" srcId="{57B014A4-F404-480C-8531-CB9F6581EB6D}" destId="{825FAF46-8F8A-4011-B3C6-1FC32715D88C}" srcOrd="2" destOrd="0" presId="urn:microsoft.com/office/officeart/2005/8/layout/process4"/>
    <dgm:cxn modelId="{36D88E64-EE0A-4D47-BFB6-DA93AE3481EB}" type="presParOf" srcId="{825FAF46-8F8A-4011-B3C6-1FC32715D88C}" destId="{6A5FF6B0-E6A6-491D-972F-CF02039C7801}" srcOrd="0" destOrd="0" presId="urn:microsoft.com/office/officeart/2005/8/layout/process4"/>
    <dgm:cxn modelId="{1E755956-9652-4394-BAA5-1B3150743BBB}" type="presParOf" srcId="{57B014A4-F404-480C-8531-CB9F6581EB6D}" destId="{D0C93AE4-5D0F-406C-A3A3-80552C892D49}" srcOrd="3" destOrd="0" presId="urn:microsoft.com/office/officeart/2005/8/layout/process4"/>
    <dgm:cxn modelId="{B35EC5F0-45BA-4DD8-9ECA-79D6873DC103}" type="presParOf" srcId="{57B014A4-F404-480C-8531-CB9F6581EB6D}" destId="{ED23F489-2C4F-4797-8F5D-E2ABA9AEF2D7}" srcOrd="4" destOrd="0" presId="urn:microsoft.com/office/officeart/2005/8/layout/process4"/>
    <dgm:cxn modelId="{5F6F4C96-9A13-4385-959A-A74B9600D96B}" type="presParOf" srcId="{ED23F489-2C4F-4797-8F5D-E2ABA9AEF2D7}" destId="{0584B877-88C0-45BC-ABDA-EF37C107BCE7}" srcOrd="0" destOrd="0" presId="urn:microsoft.com/office/officeart/2005/8/layout/process4"/>
    <dgm:cxn modelId="{5CFE161E-BDBB-4A31-923D-1BE95FFD58B4}" type="presParOf" srcId="{57B014A4-F404-480C-8531-CB9F6581EB6D}" destId="{FD3208B9-6863-43CE-983B-6CE623C72B93}" srcOrd="5" destOrd="0" presId="urn:microsoft.com/office/officeart/2005/8/layout/process4"/>
    <dgm:cxn modelId="{3A6F114F-730D-4C3A-84E3-E2D53059E1B9}" type="presParOf" srcId="{57B014A4-F404-480C-8531-CB9F6581EB6D}" destId="{F8B1C68F-633C-421A-9624-1B031E330F3C}" srcOrd="6" destOrd="0" presId="urn:microsoft.com/office/officeart/2005/8/layout/process4"/>
    <dgm:cxn modelId="{0BC6A2C9-1A62-47AA-BE26-328B7E48C922}" type="presParOf" srcId="{F8B1C68F-633C-421A-9624-1B031E330F3C}" destId="{721D48E8-4298-4A3F-96AD-5220587B7AFC}" srcOrd="0" destOrd="0" presId="urn:microsoft.com/office/officeart/2005/8/layout/process4"/>
    <dgm:cxn modelId="{1909F135-06DF-4436-A461-44417E6AD6A4}" type="presParOf" srcId="{57B014A4-F404-480C-8531-CB9F6581EB6D}" destId="{5EE47732-1AC8-4364-BDEB-1CF31A04352B}" srcOrd="7" destOrd="0" presId="urn:microsoft.com/office/officeart/2005/8/layout/process4"/>
    <dgm:cxn modelId="{CCF7BA04-3402-4CEB-A424-A4C798DD0927}" type="presParOf" srcId="{57B014A4-F404-480C-8531-CB9F6581EB6D}" destId="{79954D41-DD59-4BF1-823F-53553B8BFA8A}" srcOrd="8" destOrd="0" presId="urn:microsoft.com/office/officeart/2005/8/layout/process4"/>
    <dgm:cxn modelId="{1ADFD3FA-7F71-41FA-8F2E-3C2DA914FD33}" type="presParOf" srcId="{79954D41-DD59-4BF1-823F-53553B8BFA8A}" destId="{1A870E20-C1E6-43E7-8504-A11CF5E9B6C8}" srcOrd="0" destOrd="0" presId="urn:microsoft.com/office/officeart/2005/8/layout/process4"/>
    <dgm:cxn modelId="{E71E5620-8593-4761-B4D9-C5E22D31685F}" type="presParOf" srcId="{57B014A4-F404-480C-8531-CB9F6581EB6D}" destId="{964BAFB5-91AF-452B-B160-A5094E7B4B9A}" srcOrd="9" destOrd="0" presId="urn:microsoft.com/office/officeart/2005/8/layout/process4"/>
    <dgm:cxn modelId="{83AD51B7-A691-40FD-977B-539844F1724C}" type="presParOf" srcId="{57B014A4-F404-480C-8531-CB9F6581EB6D}" destId="{0C69543C-1CE8-4079-9BA9-8A63F65458FD}" srcOrd="10" destOrd="0" presId="urn:microsoft.com/office/officeart/2005/8/layout/process4"/>
    <dgm:cxn modelId="{F9E8BB68-39A9-4C3E-9808-263F0644EA88}" type="presParOf" srcId="{0C69543C-1CE8-4079-9BA9-8A63F65458FD}" destId="{EFA43C01-F38A-41B5-BE74-3439D1ECD5D4}" srcOrd="0" destOrd="0" presId="urn:microsoft.com/office/officeart/2005/8/layout/process4"/>
    <dgm:cxn modelId="{EF7345E2-F947-4F3F-B397-9F7F8626DDB3}" type="presParOf" srcId="{57B014A4-F404-480C-8531-CB9F6581EB6D}" destId="{D98F27BC-23C0-4A77-B1FF-DAEE8B0A1BBA}" srcOrd="11" destOrd="0" presId="urn:microsoft.com/office/officeart/2005/8/layout/process4"/>
    <dgm:cxn modelId="{047BE812-E23E-4BC7-B5FE-A27AB95352E2}" type="presParOf" srcId="{57B014A4-F404-480C-8531-CB9F6581EB6D}" destId="{32F2E581-C731-4031-B25F-9DBAEB7DBD62}" srcOrd="12" destOrd="0" presId="urn:microsoft.com/office/officeart/2005/8/layout/process4"/>
    <dgm:cxn modelId="{EAD9FB14-891A-4302-ACBC-C71E88DED150}" type="presParOf" srcId="{32F2E581-C731-4031-B25F-9DBAEB7DBD62}" destId="{A249C327-482C-476B-A40F-51F8AC9F602A}" srcOrd="0" destOrd="0" presId="urn:microsoft.com/office/officeart/2005/8/layout/process4"/>
    <dgm:cxn modelId="{548F7CA6-9D7A-464D-B754-0677CF4000B3}" type="presParOf" srcId="{57B014A4-F404-480C-8531-CB9F6581EB6D}" destId="{BCFD3406-350E-4077-9FDC-876143238A36}" srcOrd="13" destOrd="0" presId="urn:microsoft.com/office/officeart/2005/8/layout/process4"/>
    <dgm:cxn modelId="{64C38B6B-A4FE-40CE-BC34-5F69C4D31EBD}" type="presParOf" srcId="{57B014A4-F404-480C-8531-CB9F6581EB6D}" destId="{0C1FBEAB-575B-4546-A8D6-16541855F4E4}" srcOrd="14" destOrd="0" presId="urn:microsoft.com/office/officeart/2005/8/layout/process4"/>
    <dgm:cxn modelId="{8958DF47-A8EF-4E45-A6A9-A5A494CA2B1F}" type="presParOf" srcId="{0C1FBEAB-575B-4546-A8D6-16541855F4E4}" destId="{507F06EC-8A01-4C67-80DB-6DD0E584B157}" srcOrd="0" destOrd="0" presId="urn:microsoft.com/office/officeart/2005/8/layout/process4"/>
    <dgm:cxn modelId="{0FCBE3F4-9809-408B-AD77-80CDF5A21D15}" type="presParOf" srcId="{57B014A4-F404-480C-8531-CB9F6581EB6D}" destId="{E723EEAF-D419-44A3-8C6F-56699736277D}" srcOrd="15" destOrd="0" presId="urn:microsoft.com/office/officeart/2005/8/layout/process4"/>
    <dgm:cxn modelId="{F3CCDC45-8343-4C4B-A7AB-F5DD852CF6FA}" type="presParOf" srcId="{57B014A4-F404-480C-8531-CB9F6581EB6D}" destId="{F36B0E0E-ED22-4E0B-A052-D4425536F584}" srcOrd="16" destOrd="0" presId="urn:microsoft.com/office/officeart/2005/8/layout/process4"/>
    <dgm:cxn modelId="{FAA6B9BE-55A8-4E23-BB2C-0E96FAD04CFC}" type="presParOf" srcId="{F36B0E0E-ED22-4E0B-A052-D4425536F584}" destId="{A5E67100-A957-4B25-8ACC-05796559D205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4678F0D-EF82-4C0E-BEFE-F9AD631A65AE}" type="doc">
      <dgm:prSet loTypeId="urn:microsoft.com/office/officeart/2005/8/layout/radial2" loCatId="relationship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433064C4-4963-416F-9E84-E46DF66FDCF6}">
      <dgm:prSet/>
      <dgm:spPr/>
      <dgm:t>
        <a:bodyPr/>
        <a:lstStyle/>
        <a:p>
          <a:r>
            <a:rPr lang="en-US"/>
            <a:t>Pandas</a:t>
          </a:r>
          <a:endParaRPr lang="ru-RU"/>
        </a:p>
      </dgm:t>
    </dgm:pt>
    <dgm:pt modelId="{FE6CBE54-85DB-4D8C-99A7-6CD7A0DE9CE7}" type="parTrans" cxnId="{59C18F5F-4C1A-4D23-983D-47801A2F626C}">
      <dgm:prSet/>
      <dgm:spPr/>
      <dgm:t>
        <a:bodyPr/>
        <a:lstStyle/>
        <a:p>
          <a:endParaRPr lang="ru-RU"/>
        </a:p>
      </dgm:t>
    </dgm:pt>
    <dgm:pt modelId="{F8163B65-34D8-4083-87DA-B73989F57741}" type="sibTrans" cxnId="{59C18F5F-4C1A-4D23-983D-47801A2F626C}">
      <dgm:prSet/>
      <dgm:spPr/>
      <dgm:t>
        <a:bodyPr/>
        <a:lstStyle/>
        <a:p>
          <a:endParaRPr lang="ru-RU"/>
        </a:p>
      </dgm:t>
    </dgm:pt>
    <dgm:pt modelId="{2723654A-4EB6-4B7D-8328-F1AAF674D879}">
      <dgm:prSet/>
      <dgm:spPr/>
      <dgm:t>
        <a:bodyPr/>
        <a:lstStyle/>
        <a:p>
          <a:r>
            <a:rPr lang="en-US"/>
            <a:t>NumPy</a:t>
          </a:r>
          <a:endParaRPr lang="ru-RU"/>
        </a:p>
      </dgm:t>
    </dgm:pt>
    <dgm:pt modelId="{DBF7A7C4-A5C6-4F87-9EDC-033FD625B039}" type="parTrans" cxnId="{FA13DF94-6F6F-4E15-A399-50F6C5788AD0}">
      <dgm:prSet/>
      <dgm:spPr/>
      <dgm:t>
        <a:bodyPr/>
        <a:lstStyle/>
        <a:p>
          <a:endParaRPr lang="ru-RU"/>
        </a:p>
      </dgm:t>
    </dgm:pt>
    <dgm:pt modelId="{41145A77-AE34-4384-BA57-A7BAC59B5E50}" type="sibTrans" cxnId="{FA13DF94-6F6F-4E15-A399-50F6C5788AD0}">
      <dgm:prSet/>
      <dgm:spPr/>
      <dgm:t>
        <a:bodyPr/>
        <a:lstStyle/>
        <a:p>
          <a:endParaRPr lang="ru-RU"/>
        </a:p>
      </dgm:t>
    </dgm:pt>
    <dgm:pt modelId="{BBF3A33B-B9BA-4839-9E76-FAEB43A6A714}">
      <dgm:prSet/>
      <dgm:spPr/>
      <dgm:t>
        <a:bodyPr/>
        <a:lstStyle/>
        <a:p>
          <a:r>
            <a:rPr lang="en-US"/>
            <a:t>Matplotlib</a:t>
          </a:r>
          <a:endParaRPr lang="ru-RU"/>
        </a:p>
      </dgm:t>
    </dgm:pt>
    <dgm:pt modelId="{A6370EC9-62E6-4671-B52D-85A69BA85CF7}" type="parTrans" cxnId="{0B9A5932-19FA-4119-8039-D8BE4CCC8A12}">
      <dgm:prSet/>
      <dgm:spPr/>
      <dgm:t>
        <a:bodyPr/>
        <a:lstStyle/>
        <a:p>
          <a:endParaRPr lang="ru-RU"/>
        </a:p>
      </dgm:t>
    </dgm:pt>
    <dgm:pt modelId="{1AFA7135-EBAC-4A9E-8B8C-3273C6EBBF14}" type="sibTrans" cxnId="{0B9A5932-19FA-4119-8039-D8BE4CCC8A12}">
      <dgm:prSet/>
      <dgm:spPr/>
      <dgm:t>
        <a:bodyPr/>
        <a:lstStyle/>
        <a:p>
          <a:endParaRPr lang="ru-RU"/>
        </a:p>
      </dgm:t>
    </dgm:pt>
    <dgm:pt modelId="{587AB6FC-E908-456C-8A20-8529794C243E}">
      <dgm:prSet/>
      <dgm:spPr/>
      <dgm:t>
        <a:bodyPr/>
        <a:lstStyle/>
        <a:p>
          <a:r>
            <a:rPr lang="en-US"/>
            <a:t>Seaborn</a:t>
          </a:r>
          <a:endParaRPr lang="ru-RU"/>
        </a:p>
      </dgm:t>
    </dgm:pt>
    <dgm:pt modelId="{376139F2-0EC4-4A52-84EC-8A32C760F3A1}" type="parTrans" cxnId="{7C2BD964-462E-4611-B100-305E6D370F80}">
      <dgm:prSet/>
      <dgm:spPr/>
      <dgm:t>
        <a:bodyPr/>
        <a:lstStyle/>
        <a:p>
          <a:endParaRPr lang="ru-RU"/>
        </a:p>
      </dgm:t>
    </dgm:pt>
    <dgm:pt modelId="{A667727E-A8F1-4BDC-BB66-85E0A074C172}" type="sibTrans" cxnId="{7C2BD964-462E-4611-B100-305E6D370F80}">
      <dgm:prSet/>
      <dgm:spPr/>
      <dgm:t>
        <a:bodyPr/>
        <a:lstStyle/>
        <a:p>
          <a:endParaRPr lang="ru-RU"/>
        </a:p>
      </dgm:t>
    </dgm:pt>
    <dgm:pt modelId="{EE2927F5-DEB0-4224-9C05-78FCB462A383}">
      <dgm:prSet/>
      <dgm:spPr/>
      <dgm:t>
        <a:bodyPr/>
        <a:lstStyle/>
        <a:p>
          <a:r>
            <a:rPr lang="en-US"/>
            <a:t>Sklearn</a:t>
          </a:r>
          <a:endParaRPr lang="ru-RU"/>
        </a:p>
      </dgm:t>
    </dgm:pt>
    <dgm:pt modelId="{C0F7591F-8428-4231-B7B3-F2D75F77F554}" type="parTrans" cxnId="{DA5CB444-52CD-4099-BDC2-4436A52A133E}">
      <dgm:prSet/>
      <dgm:spPr/>
      <dgm:t>
        <a:bodyPr/>
        <a:lstStyle/>
        <a:p>
          <a:endParaRPr lang="ru-RU"/>
        </a:p>
      </dgm:t>
    </dgm:pt>
    <dgm:pt modelId="{D99ACE20-5B31-4369-B636-DB00FA28B60A}" type="sibTrans" cxnId="{DA5CB444-52CD-4099-BDC2-4436A52A133E}">
      <dgm:prSet/>
      <dgm:spPr/>
      <dgm:t>
        <a:bodyPr/>
        <a:lstStyle/>
        <a:p>
          <a:endParaRPr lang="ru-RU"/>
        </a:p>
      </dgm:t>
    </dgm:pt>
    <dgm:pt modelId="{EA4B6A04-D6F5-4EE2-924E-A5583AD1C292}" type="pres">
      <dgm:prSet presAssocID="{C4678F0D-EF82-4C0E-BEFE-F9AD631A65AE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CD1428B5-522D-46BB-8292-BB14B20729C1}" type="pres">
      <dgm:prSet presAssocID="{C4678F0D-EF82-4C0E-BEFE-F9AD631A65AE}" presName="cycle" presStyleCnt="0"/>
      <dgm:spPr/>
    </dgm:pt>
    <dgm:pt modelId="{74EC2420-68D8-4395-A9D1-155FB6123A1A}" type="pres">
      <dgm:prSet presAssocID="{C4678F0D-EF82-4C0E-BEFE-F9AD631A65AE}" presName="centerShape" presStyleCnt="0"/>
      <dgm:spPr/>
    </dgm:pt>
    <dgm:pt modelId="{D877FDF0-CB57-4EF2-9CCE-8CDE857C6D9F}" type="pres">
      <dgm:prSet presAssocID="{C4678F0D-EF82-4C0E-BEFE-F9AD631A65AE}" presName="connSite" presStyleLbl="node1" presStyleIdx="0" presStyleCnt="6"/>
      <dgm:spPr/>
    </dgm:pt>
    <dgm:pt modelId="{87B21CA7-C767-478B-A6E1-41C9002AB1B6}" type="pres">
      <dgm:prSet presAssocID="{C4678F0D-EF82-4C0E-BEFE-F9AD631A65AE}" presName="visible" presStyleLbl="node1" presStyleIdx="0" presStyleCnt="6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</dgm:spPr>
    </dgm:pt>
    <dgm:pt modelId="{16DACBCB-8F15-4B2E-8ADC-E25149F455CA}" type="pres">
      <dgm:prSet presAssocID="{FE6CBE54-85DB-4D8C-99A7-6CD7A0DE9CE7}" presName="Name25" presStyleLbl="parChTrans1D1" presStyleIdx="0" presStyleCnt="5"/>
      <dgm:spPr/>
      <dgm:t>
        <a:bodyPr/>
        <a:lstStyle/>
        <a:p>
          <a:endParaRPr lang="ru-RU"/>
        </a:p>
      </dgm:t>
    </dgm:pt>
    <dgm:pt modelId="{3B5B0273-713F-46FB-A0D0-CE5955855E09}" type="pres">
      <dgm:prSet presAssocID="{433064C4-4963-416F-9E84-E46DF66FDCF6}" presName="node" presStyleCnt="0"/>
      <dgm:spPr/>
    </dgm:pt>
    <dgm:pt modelId="{C8A15559-5C19-4F56-BE8A-197F54792B6F}" type="pres">
      <dgm:prSet presAssocID="{433064C4-4963-416F-9E84-E46DF66FDCF6}" presName="parentNode" presStyleLbl="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723BEDB-9310-4E31-B204-7F52B810E7A1}" type="pres">
      <dgm:prSet presAssocID="{433064C4-4963-416F-9E84-E46DF66FDCF6}" presName="childNode" presStyleLbl="revTx" presStyleIdx="0" presStyleCnt="0">
        <dgm:presLayoutVars>
          <dgm:bulletEnabled val="1"/>
        </dgm:presLayoutVars>
      </dgm:prSet>
      <dgm:spPr/>
    </dgm:pt>
    <dgm:pt modelId="{7214E238-8D10-46C4-8325-B6129E2DFFFF}" type="pres">
      <dgm:prSet presAssocID="{DBF7A7C4-A5C6-4F87-9EDC-033FD625B039}" presName="Name25" presStyleLbl="parChTrans1D1" presStyleIdx="1" presStyleCnt="5"/>
      <dgm:spPr/>
      <dgm:t>
        <a:bodyPr/>
        <a:lstStyle/>
        <a:p>
          <a:endParaRPr lang="ru-RU"/>
        </a:p>
      </dgm:t>
    </dgm:pt>
    <dgm:pt modelId="{5572A68A-6EB8-494B-A39F-50C32B052C71}" type="pres">
      <dgm:prSet presAssocID="{2723654A-4EB6-4B7D-8328-F1AAF674D879}" presName="node" presStyleCnt="0"/>
      <dgm:spPr/>
    </dgm:pt>
    <dgm:pt modelId="{0B8E60E1-5ECE-48D8-B559-F340ABC45BC8}" type="pres">
      <dgm:prSet presAssocID="{2723654A-4EB6-4B7D-8328-F1AAF674D879}" presName="parentNode" presStyleLbl="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9E075809-F6FB-4B3B-8095-103501AB448B}" type="pres">
      <dgm:prSet presAssocID="{2723654A-4EB6-4B7D-8328-F1AAF674D879}" presName="childNode" presStyleLbl="revTx" presStyleIdx="0" presStyleCnt="0">
        <dgm:presLayoutVars>
          <dgm:bulletEnabled val="1"/>
        </dgm:presLayoutVars>
      </dgm:prSet>
      <dgm:spPr/>
    </dgm:pt>
    <dgm:pt modelId="{6448BD25-4054-48A4-9424-9A82C67C34CC}" type="pres">
      <dgm:prSet presAssocID="{A6370EC9-62E6-4671-B52D-85A69BA85CF7}" presName="Name25" presStyleLbl="parChTrans1D1" presStyleIdx="2" presStyleCnt="5"/>
      <dgm:spPr/>
      <dgm:t>
        <a:bodyPr/>
        <a:lstStyle/>
        <a:p>
          <a:endParaRPr lang="ru-RU"/>
        </a:p>
      </dgm:t>
    </dgm:pt>
    <dgm:pt modelId="{94986B00-F6BF-4B03-9848-AB792BA1FF32}" type="pres">
      <dgm:prSet presAssocID="{BBF3A33B-B9BA-4839-9E76-FAEB43A6A714}" presName="node" presStyleCnt="0"/>
      <dgm:spPr/>
    </dgm:pt>
    <dgm:pt modelId="{A3D43645-2CF5-4F93-BC43-361DF67D0299}" type="pres">
      <dgm:prSet presAssocID="{BBF3A33B-B9BA-4839-9E76-FAEB43A6A714}" presName="parentNode" presStyleLbl="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F7234716-CEA7-441A-9BA3-CF6EC6D80608}" type="pres">
      <dgm:prSet presAssocID="{BBF3A33B-B9BA-4839-9E76-FAEB43A6A714}" presName="childNode" presStyleLbl="revTx" presStyleIdx="0" presStyleCnt="0">
        <dgm:presLayoutVars>
          <dgm:bulletEnabled val="1"/>
        </dgm:presLayoutVars>
      </dgm:prSet>
      <dgm:spPr/>
    </dgm:pt>
    <dgm:pt modelId="{6664D380-8ECD-4748-8C52-A974EC5F324A}" type="pres">
      <dgm:prSet presAssocID="{376139F2-0EC4-4A52-84EC-8A32C760F3A1}" presName="Name25" presStyleLbl="parChTrans1D1" presStyleIdx="3" presStyleCnt="5"/>
      <dgm:spPr/>
      <dgm:t>
        <a:bodyPr/>
        <a:lstStyle/>
        <a:p>
          <a:endParaRPr lang="ru-RU"/>
        </a:p>
      </dgm:t>
    </dgm:pt>
    <dgm:pt modelId="{ED542660-DFB7-4A84-9277-199126C35C63}" type="pres">
      <dgm:prSet presAssocID="{587AB6FC-E908-456C-8A20-8529794C243E}" presName="node" presStyleCnt="0"/>
      <dgm:spPr/>
    </dgm:pt>
    <dgm:pt modelId="{51E8FC9A-C6B3-4EC8-A1FC-C2A6AC1417F4}" type="pres">
      <dgm:prSet presAssocID="{587AB6FC-E908-456C-8A20-8529794C243E}" presName="parentNode" presStyleLbl="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0AD0B179-BB18-42F1-8B9F-0AF0BDF6469F}" type="pres">
      <dgm:prSet presAssocID="{587AB6FC-E908-456C-8A20-8529794C243E}" presName="childNode" presStyleLbl="revTx" presStyleIdx="0" presStyleCnt="0">
        <dgm:presLayoutVars>
          <dgm:bulletEnabled val="1"/>
        </dgm:presLayoutVars>
      </dgm:prSet>
      <dgm:spPr/>
    </dgm:pt>
    <dgm:pt modelId="{7ABD7DE5-A829-4BAE-AD74-095543275310}" type="pres">
      <dgm:prSet presAssocID="{C0F7591F-8428-4231-B7B3-F2D75F77F554}" presName="Name25" presStyleLbl="parChTrans1D1" presStyleIdx="4" presStyleCnt="5"/>
      <dgm:spPr/>
      <dgm:t>
        <a:bodyPr/>
        <a:lstStyle/>
        <a:p>
          <a:endParaRPr lang="ru-RU"/>
        </a:p>
      </dgm:t>
    </dgm:pt>
    <dgm:pt modelId="{71E7963A-2545-45B1-A22B-309BFEB18779}" type="pres">
      <dgm:prSet presAssocID="{EE2927F5-DEB0-4224-9C05-78FCB462A383}" presName="node" presStyleCnt="0"/>
      <dgm:spPr/>
    </dgm:pt>
    <dgm:pt modelId="{8AB6874F-1414-4B88-B535-ACFDE03E349E}" type="pres">
      <dgm:prSet presAssocID="{EE2927F5-DEB0-4224-9C05-78FCB462A383}" presName="parentNode" presStyleLbl="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ru-RU"/>
        </a:p>
      </dgm:t>
    </dgm:pt>
    <dgm:pt modelId="{E203D11D-609D-4798-8907-00AEB2F5327C}" type="pres">
      <dgm:prSet presAssocID="{EE2927F5-DEB0-4224-9C05-78FCB462A383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CF10FFAC-9E34-43BD-A59F-777A0BEB7B44}" type="presOf" srcId="{BBF3A33B-B9BA-4839-9E76-FAEB43A6A714}" destId="{A3D43645-2CF5-4F93-BC43-361DF67D0299}" srcOrd="0" destOrd="0" presId="urn:microsoft.com/office/officeart/2005/8/layout/radial2"/>
    <dgm:cxn modelId="{7C2BD964-462E-4611-B100-305E6D370F80}" srcId="{C4678F0D-EF82-4C0E-BEFE-F9AD631A65AE}" destId="{587AB6FC-E908-456C-8A20-8529794C243E}" srcOrd="3" destOrd="0" parTransId="{376139F2-0EC4-4A52-84EC-8A32C760F3A1}" sibTransId="{A667727E-A8F1-4BDC-BB66-85E0A074C172}"/>
    <dgm:cxn modelId="{DA5CB444-52CD-4099-BDC2-4436A52A133E}" srcId="{C4678F0D-EF82-4C0E-BEFE-F9AD631A65AE}" destId="{EE2927F5-DEB0-4224-9C05-78FCB462A383}" srcOrd="4" destOrd="0" parTransId="{C0F7591F-8428-4231-B7B3-F2D75F77F554}" sibTransId="{D99ACE20-5B31-4369-B636-DB00FA28B60A}"/>
    <dgm:cxn modelId="{0B9A5932-19FA-4119-8039-D8BE4CCC8A12}" srcId="{C4678F0D-EF82-4C0E-BEFE-F9AD631A65AE}" destId="{BBF3A33B-B9BA-4839-9E76-FAEB43A6A714}" srcOrd="2" destOrd="0" parTransId="{A6370EC9-62E6-4671-B52D-85A69BA85CF7}" sibTransId="{1AFA7135-EBAC-4A9E-8B8C-3273C6EBBF14}"/>
    <dgm:cxn modelId="{FA13DF94-6F6F-4E15-A399-50F6C5788AD0}" srcId="{C4678F0D-EF82-4C0E-BEFE-F9AD631A65AE}" destId="{2723654A-4EB6-4B7D-8328-F1AAF674D879}" srcOrd="1" destOrd="0" parTransId="{DBF7A7C4-A5C6-4F87-9EDC-033FD625B039}" sibTransId="{41145A77-AE34-4384-BA57-A7BAC59B5E50}"/>
    <dgm:cxn modelId="{2CA0409D-03E1-4C3B-932D-5D73B46EE4EA}" type="presOf" srcId="{DBF7A7C4-A5C6-4F87-9EDC-033FD625B039}" destId="{7214E238-8D10-46C4-8325-B6129E2DFFFF}" srcOrd="0" destOrd="0" presId="urn:microsoft.com/office/officeart/2005/8/layout/radial2"/>
    <dgm:cxn modelId="{09B4604D-2FEA-4FC9-AE03-3B6099BB8B8A}" type="presOf" srcId="{A6370EC9-62E6-4671-B52D-85A69BA85CF7}" destId="{6448BD25-4054-48A4-9424-9A82C67C34CC}" srcOrd="0" destOrd="0" presId="urn:microsoft.com/office/officeart/2005/8/layout/radial2"/>
    <dgm:cxn modelId="{C48B92F8-D1D9-45E7-AD8F-02390A3D7B44}" type="presOf" srcId="{376139F2-0EC4-4A52-84EC-8A32C760F3A1}" destId="{6664D380-8ECD-4748-8C52-A974EC5F324A}" srcOrd="0" destOrd="0" presId="urn:microsoft.com/office/officeart/2005/8/layout/radial2"/>
    <dgm:cxn modelId="{9B003D60-940B-4E29-B864-3594A910C718}" type="presOf" srcId="{433064C4-4963-416F-9E84-E46DF66FDCF6}" destId="{C8A15559-5C19-4F56-BE8A-197F54792B6F}" srcOrd="0" destOrd="0" presId="urn:microsoft.com/office/officeart/2005/8/layout/radial2"/>
    <dgm:cxn modelId="{07312832-D1F7-477F-99B9-489D800577B6}" type="presOf" srcId="{587AB6FC-E908-456C-8A20-8529794C243E}" destId="{51E8FC9A-C6B3-4EC8-A1FC-C2A6AC1417F4}" srcOrd="0" destOrd="0" presId="urn:microsoft.com/office/officeart/2005/8/layout/radial2"/>
    <dgm:cxn modelId="{B4065212-E07D-4CE5-8526-0975197723A7}" type="presOf" srcId="{C0F7591F-8428-4231-B7B3-F2D75F77F554}" destId="{7ABD7DE5-A829-4BAE-AD74-095543275310}" srcOrd="0" destOrd="0" presId="urn:microsoft.com/office/officeart/2005/8/layout/radial2"/>
    <dgm:cxn modelId="{DA3404F1-9526-448D-8F01-F1302BFAC465}" type="presOf" srcId="{FE6CBE54-85DB-4D8C-99A7-6CD7A0DE9CE7}" destId="{16DACBCB-8F15-4B2E-8ADC-E25149F455CA}" srcOrd="0" destOrd="0" presId="urn:microsoft.com/office/officeart/2005/8/layout/radial2"/>
    <dgm:cxn modelId="{83A3007F-6788-43FE-9A84-613346CE72B2}" type="presOf" srcId="{C4678F0D-EF82-4C0E-BEFE-F9AD631A65AE}" destId="{EA4B6A04-D6F5-4EE2-924E-A5583AD1C292}" srcOrd="0" destOrd="0" presId="urn:microsoft.com/office/officeart/2005/8/layout/radial2"/>
    <dgm:cxn modelId="{CC14FEF4-90F7-4931-91CA-10C94F0FB3B1}" type="presOf" srcId="{EE2927F5-DEB0-4224-9C05-78FCB462A383}" destId="{8AB6874F-1414-4B88-B535-ACFDE03E349E}" srcOrd="0" destOrd="0" presId="urn:microsoft.com/office/officeart/2005/8/layout/radial2"/>
    <dgm:cxn modelId="{BCD741D5-F1FA-4BE2-8EF7-2124A440E59E}" type="presOf" srcId="{2723654A-4EB6-4B7D-8328-F1AAF674D879}" destId="{0B8E60E1-5ECE-48D8-B559-F340ABC45BC8}" srcOrd="0" destOrd="0" presId="urn:microsoft.com/office/officeart/2005/8/layout/radial2"/>
    <dgm:cxn modelId="{59C18F5F-4C1A-4D23-983D-47801A2F626C}" srcId="{C4678F0D-EF82-4C0E-BEFE-F9AD631A65AE}" destId="{433064C4-4963-416F-9E84-E46DF66FDCF6}" srcOrd="0" destOrd="0" parTransId="{FE6CBE54-85DB-4D8C-99A7-6CD7A0DE9CE7}" sibTransId="{F8163B65-34D8-4083-87DA-B73989F57741}"/>
    <dgm:cxn modelId="{9668CF81-88E0-45EF-A8D3-F5DD10FFB581}" type="presParOf" srcId="{EA4B6A04-D6F5-4EE2-924E-A5583AD1C292}" destId="{CD1428B5-522D-46BB-8292-BB14B20729C1}" srcOrd="0" destOrd="0" presId="urn:microsoft.com/office/officeart/2005/8/layout/radial2"/>
    <dgm:cxn modelId="{686B5219-2E6F-4FDE-84A8-D5FEB0B1BC8E}" type="presParOf" srcId="{CD1428B5-522D-46BB-8292-BB14B20729C1}" destId="{74EC2420-68D8-4395-A9D1-155FB6123A1A}" srcOrd="0" destOrd="0" presId="urn:microsoft.com/office/officeart/2005/8/layout/radial2"/>
    <dgm:cxn modelId="{74B64E91-B985-440D-96C9-C7B88615B37A}" type="presParOf" srcId="{74EC2420-68D8-4395-A9D1-155FB6123A1A}" destId="{D877FDF0-CB57-4EF2-9CCE-8CDE857C6D9F}" srcOrd="0" destOrd="0" presId="urn:microsoft.com/office/officeart/2005/8/layout/radial2"/>
    <dgm:cxn modelId="{89F41F51-CE3D-479C-9C31-E2CF33DF1113}" type="presParOf" srcId="{74EC2420-68D8-4395-A9D1-155FB6123A1A}" destId="{87B21CA7-C767-478B-A6E1-41C9002AB1B6}" srcOrd="1" destOrd="0" presId="urn:microsoft.com/office/officeart/2005/8/layout/radial2"/>
    <dgm:cxn modelId="{C3381FF0-86D2-4AEA-A8C8-12C0EB63B98B}" type="presParOf" srcId="{CD1428B5-522D-46BB-8292-BB14B20729C1}" destId="{16DACBCB-8F15-4B2E-8ADC-E25149F455CA}" srcOrd="1" destOrd="0" presId="urn:microsoft.com/office/officeart/2005/8/layout/radial2"/>
    <dgm:cxn modelId="{9CA179EC-242E-43EF-B5F6-40DDBC840B21}" type="presParOf" srcId="{CD1428B5-522D-46BB-8292-BB14B20729C1}" destId="{3B5B0273-713F-46FB-A0D0-CE5955855E09}" srcOrd="2" destOrd="0" presId="urn:microsoft.com/office/officeart/2005/8/layout/radial2"/>
    <dgm:cxn modelId="{A221918C-6027-499A-85EC-0B060FF4D0E5}" type="presParOf" srcId="{3B5B0273-713F-46FB-A0D0-CE5955855E09}" destId="{C8A15559-5C19-4F56-BE8A-197F54792B6F}" srcOrd="0" destOrd="0" presId="urn:microsoft.com/office/officeart/2005/8/layout/radial2"/>
    <dgm:cxn modelId="{F971586E-9EA5-49FC-82D5-28DA32C52377}" type="presParOf" srcId="{3B5B0273-713F-46FB-A0D0-CE5955855E09}" destId="{0723BEDB-9310-4E31-B204-7F52B810E7A1}" srcOrd="1" destOrd="0" presId="urn:microsoft.com/office/officeart/2005/8/layout/radial2"/>
    <dgm:cxn modelId="{B765EF88-8FCF-43EB-9849-FFA9EBFF4AA0}" type="presParOf" srcId="{CD1428B5-522D-46BB-8292-BB14B20729C1}" destId="{7214E238-8D10-46C4-8325-B6129E2DFFFF}" srcOrd="3" destOrd="0" presId="urn:microsoft.com/office/officeart/2005/8/layout/radial2"/>
    <dgm:cxn modelId="{33CE6B79-5E2E-4228-9153-27EE7C44EF09}" type="presParOf" srcId="{CD1428B5-522D-46BB-8292-BB14B20729C1}" destId="{5572A68A-6EB8-494B-A39F-50C32B052C71}" srcOrd="4" destOrd="0" presId="urn:microsoft.com/office/officeart/2005/8/layout/radial2"/>
    <dgm:cxn modelId="{C6D6B7CB-028E-4CDD-ACE1-28325011929E}" type="presParOf" srcId="{5572A68A-6EB8-494B-A39F-50C32B052C71}" destId="{0B8E60E1-5ECE-48D8-B559-F340ABC45BC8}" srcOrd="0" destOrd="0" presId="urn:microsoft.com/office/officeart/2005/8/layout/radial2"/>
    <dgm:cxn modelId="{BB791E07-3A9C-4E74-B056-82101BFC2BCA}" type="presParOf" srcId="{5572A68A-6EB8-494B-A39F-50C32B052C71}" destId="{9E075809-F6FB-4B3B-8095-103501AB448B}" srcOrd="1" destOrd="0" presId="urn:microsoft.com/office/officeart/2005/8/layout/radial2"/>
    <dgm:cxn modelId="{17F7CCC5-538C-49C0-9A27-DC982999A346}" type="presParOf" srcId="{CD1428B5-522D-46BB-8292-BB14B20729C1}" destId="{6448BD25-4054-48A4-9424-9A82C67C34CC}" srcOrd="5" destOrd="0" presId="urn:microsoft.com/office/officeart/2005/8/layout/radial2"/>
    <dgm:cxn modelId="{E452065F-F58F-426B-BCDF-8AC0B5145A19}" type="presParOf" srcId="{CD1428B5-522D-46BB-8292-BB14B20729C1}" destId="{94986B00-F6BF-4B03-9848-AB792BA1FF32}" srcOrd="6" destOrd="0" presId="urn:microsoft.com/office/officeart/2005/8/layout/radial2"/>
    <dgm:cxn modelId="{2C70B6C5-9F7D-4C99-89BF-F50453E4FEAC}" type="presParOf" srcId="{94986B00-F6BF-4B03-9848-AB792BA1FF32}" destId="{A3D43645-2CF5-4F93-BC43-361DF67D0299}" srcOrd="0" destOrd="0" presId="urn:microsoft.com/office/officeart/2005/8/layout/radial2"/>
    <dgm:cxn modelId="{8328278A-2C04-4B3A-A6A3-F614772DF4F2}" type="presParOf" srcId="{94986B00-F6BF-4B03-9848-AB792BA1FF32}" destId="{F7234716-CEA7-441A-9BA3-CF6EC6D80608}" srcOrd="1" destOrd="0" presId="urn:microsoft.com/office/officeart/2005/8/layout/radial2"/>
    <dgm:cxn modelId="{085D41E4-862C-4EBF-9C7D-8B719230C50A}" type="presParOf" srcId="{CD1428B5-522D-46BB-8292-BB14B20729C1}" destId="{6664D380-8ECD-4748-8C52-A974EC5F324A}" srcOrd="7" destOrd="0" presId="urn:microsoft.com/office/officeart/2005/8/layout/radial2"/>
    <dgm:cxn modelId="{4EE02A09-CCEF-4F96-AFE3-5D6DD3DAC710}" type="presParOf" srcId="{CD1428B5-522D-46BB-8292-BB14B20729C1}" destId="{ED542660-DFB7-4A84-9277-199126C35C63}" srcOrd="8" destOrd="0" presId="urn:microsoft.com/office/officeart/2005/8/layout/radial2"/>
    <dgm:cxn modelId="{654049C8-E786-40D7-B451-B256D92F9E00}" type="presParOf" srcId="{ED542660-DFB7-4A84-9277-199126C35C63}" destId="{51E8FC9A-C6B3-4EC8-A1FC-C2A6AC1417F4}" srcOrd="0" destOrd="0" presId="urn:microsoft.com/office/officeart/2005/8/layout/radial2"/>
    <dgm:cxn modelId="{D29565F0-1962-4CBD-9398-4EB13C83D5EE}" type="presParOf" srcId="{ED542660-DFB7-4A84-9277-199126C35C63}" destId="{0AD0B179-BB18-42F1-8B9F-0AF0BDF6469F}" srcOrd="1" destOrd="0" presId="urn:microsoft.com/office/officeart/2005/8/layout/radial2"/>
    <dgm:cxn modelId="{FCB91727-414C-4D99-9A0A-04B58944A50E}" type="presParOf" srcId="{CD1428B5-522D-46BB-8292-BB14B20729C1}" destId="{7ABD7DE5-A829-4BAE-AD74-095543275310}" srcOrd="9" destOrd="0" presId="urn:microsoft.com/office/officeart/2005/8/layout/radial2"/>
    <dgm:cxn modelId="{46B8A41E-C9BC-4E60-886E-F8A1D0E9CCB7}" type="presParOf" srcId="{CD1428B5-522D-46BB-8292-BB14B20729C1}" destId="{71E7963A-2545-45B1-A22B-309BFEB18779}" srcOrd="10" destOrd="0" presId="urn:microsoft.com/office/officeart/2005/8/layout/radial2"/>
    <dgm:cxn modelId="{ADB449F2-4DC4-4E21-BC3B-658AE2659282}" type="presParOf" srcId="{71E7963A-2545-45B1-A22B-309BFEB18779}" destId="{8AB6874F-1414-4B88-B535-ACFDE03E349E}" srcOrd="0" destOrd="0" presId="urn:microsoft.com/office/officeart/2005/8/layout/radial2"/>
    <dgm:cxn modelId="{0D7D78EE-FA10-49EF-ABBB-84B97B583563}" type="presParOf" srcId="{71E7963A-2545-45B1-A22B-309BFEB18779}" destId="{E203D11D-609D-4798-8907-00AEB2F5327C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68250D-6A66-44C7-8B94-103F9F468C3C}">
      <dsp:nvSpPr>
        <dsp:cNvPr id="0" name=""/>
        <dsp:cNvSpPr/>
      </dsp:nvSpPr>
      <dsp:spPr>
        <a:xfrm>
          <a:off x="0" y="20"/>
          <a:ext cx="3774186" cy="83723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700" kern="1200" dirty="0"/>
            <a:t>Проект - </a:t>
          </a:r>
          <a:r>
            <a:rPr lang="en-US" sz="2700" kern="1200" dirty="0"/>
            <a:t>Happy</a:t>
          </a:r>
          <a:r>
            <a:rPr lang="ru-RU" sz="2700" kern="1200" dirty="0"/>
            <a:t> </a:t>
          </a:r>
          <a:r>
            <a:rPr lang="en-US" sz="2700" kern="1200" dirty="0"/>
            <a:t>Index</a:t>
          </a:r>
          <a:endParaRPr lang="ru-RU" sz="2700" kern="1200" dirty="0"/>
        </a:p>
      </dsp:txBody>
      <dsp:txXfrm>
        <a:off x="40871" y="40891"/>
        <a:ext cx="3692444" cy="755496"/>
      </dsp:txXfrm>
    </dsp:sp>
    <dsp:sp modelId="{798F08D0-C727-4664-8FF3-958603674CB8}">
      <dsp:nvSpPr>
        <dsp:cNvPr id="0" name=""/>
        <dsp:cNvSpPr/>
      </dsp:nvSpPr>
      <dsp:spPr>
        <a:xfrm rot="5400000">
          <a:off x="6794122" y="-2057091"/>
          <a:ext cx="669790" cy="6709664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64770" tIns="32385" rIns="64770" bIns="32385" numCol="1" spcCol="1270" anchor="ctr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700" b="1" kern="1200" dirty="0"/>
            <a:t>Ермак Максим Андреевич – лидер проекта</a:t>
          </a:r>
          <a:endParaRPr lang="ru-RU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ru-RU" sz="1700" b="1" kern="1200" dirty="0"/>
            <a:t>Босенко Роман Александрович </a:t>
          </a:r>
          <a:endParaRPr lang="ru-RU" sz="1700" kern="1200" dirty="0"/>
        </a:p>
      </dsp:txBody>
      <dsp:txXfrm rot="-5400000">
        <a:off x="3774185" y="995542"/>
        <a:ext cx="6676968" cy="604398"/>
      </dsp:txXfrm>
    </dsp:sp>
    <dsp:sp modelId="{43EA40E2-20DF-46AE-A868-33486643D5D6}">
      <dsp:nvSpPr>
        <dsp:cNvPr id="0" name=""/>
        <dsp:cNvSpPr/>
      </dsp:nvSpPr>
      <dsp:spPr>
        <a:xfrm>
          <a:off x="0" y="879121"/>
          <a:ext cx="3774186" cy="837238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02870" tIns="51435" rIns="102870" bIns="51435" numCol="1" spcCol="1270" anchor="ctr" anchorCtr="0">
          <a:noAutofit/>
        </a:bodyPr>
        <a:lstStyle/>
        <a:p>
          <a:pPr lvl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700" b="1" kern="1200" dirty="0"/>
            <a:t>Команда - </a:t>
          </a:r>
          <a:r>
            <a:rPr lang="en-US" sz="2700" b="1" kern="1200" dirty="0"/>
            <a:t>Dream</a:t>
          </a:r>
          <a:r>
            <a:rPr lang="ru-RU" sz="2700" b="1" kern="1200" dirty="0"/>
            <a:t> </a:t>
          </a:r>
          <a:r>
            <a:rPr lang="en-US" sz="2700" b="1" kern="1200" dirty="0"/>
            <a:t>Team</a:t>
          </a:r>
          <a:endParaRPr lang="ru-RU" sz="2700" kern="1200" dirty="0"/>
        </a:p>
      </dsp:txBody>
      <dsp:txXfrm>
        <a:off x="40871" y="919992"/>
        <a:ext cx="3692444" cy="755496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27261B9-B5BA-44B3-B972-275370C1D53B}">
      <dsp:nvSpPr>
        <dsp:cNvPr id="0" name=""/>
        <dsp:cNvSpPr/>
      </dsp:nvSpPr>
      <dsp:spPr>
        <a:xfrm>
          <a:off x="0" y="0"/>
          <a:ext cx="1509586" cy="1509586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648152F-8519-48ED-84CD-4745126E266D}">
      <dsp:nvSpPr>
        <dsp:cNvPr id="0" name=""/>
        <dsp:cNvSpPr/>
      </dsp:nvSpPr>
      <dsp:spPr>
        <a:xfrm>
          <a:off x="754793" y="0"/>
          <a:ext cx="10002106" cy="150958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0" kern="1200" dirty="0">
              <a:ln w="0"/>
              <a:solidFill>
                <a:schemeClr val="tx1"/>
              </a:solidFill>
              <a:effectLst/>
            </a:rPr>
            <a:t>Здесь на графике приведены сравнительные показатели такой метрики как </a:t>
          </a:r>
          <a:r>
            <a:rPr lang="en-US" sz="1400" b="0" kern="1200" dirty="0">
              <a:ln w="0"/>
              <a:solidFill>
                <a:schemeClr val="tx1"/>
              </a:solidFill>
              <a:effectLst/>
            </a:rPr>
            <a:t>MAE</a:t>
          </a:r>
          <a:r>
            <a:rPr lang="ru-RU" sz="1400" b="0" kern="1200" dirty="0">
              <a:ln w="0"/>
              <a:solidFill>
                <a:schemeClr val="tx1"/>
              </a:solidFill>
              <a:effectLst/>
            </a:rPr>
            <a:t> (средней абсолютной ошибки, в значении рейтинга счастья от 0 до 100) </a:t>
          </a:r>
          <a:r>
            <a:rPr lang="en-US" sz="1400" b="0" kern="1200" dirty="0">
              <a:ln w="0"/>
              <a:solidFill>
                <a:schemeClr val="tx1"/>
              </a:solidFill>
              <a:effectLst/>
            </a:rPr>
            <a:t> </a:t>
          </a:r>
          <a:r>
            <a:rPr lang="ru-RU" sz="1400" b="0" kern="1200" dirty="0">
              <a:ln w="0"/>
              <a:solidFill>
                <a:schemeClr val="tx1"/>
              </a:solidFill>
              <a:effectLst/>
            </a:rPr>
            <a:t>при оценки работы различных алгоритмов, как мы видим лучшим из них является ансамбль нескольких алгоритмов.</a:t>
          </a:r>
          <a:endParaRPr lang="ru-RU" sz="1400" b="0" kern="1200" dirty="0">
            <a:solidFill>
              <a:schemeClr val="tx1"/>
            </a:solidFill>
            <a:effectLst/>
          </a:endParaRPr>
        </a:p>
      </dsp:txBody>
      <dsp:txXfrm>
        <a:off x="754793" y="0"/>
        <a:ext cx="10002106" cy="717053"/>
      </dsp:txXfrm>
    </dsp:sp>
    <dsp:sp modelId="{F7D24882-8A62-441D-B863-3A6EA9F865DE}">
      <dsp:nvSpPr>
        <dsp:cNvPr id="0" name=""/>
        <dsp:cNvSpPr/>
      </dsp:nvSpPr>
      <dsp:spPr>
        <a:xfrm>
          <a:off x="396266" y="717053"/>
          <a:ext cx="717053" cy="717053"/>
        </a:xfrm>
        <a:prstGeom prst="pie">
          <a:avLst>
            <a:gd name="adj1" fmla="val 5400000"/>
            <a:gd name="adj2" fmla="val 1620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3DB99F9-F5F3-413C-8D0F-C8F51A382E87}">
      <dsp:nvSpPr>
        <dsp:cNvPr id="0" name=""/>
        <dsp:cNvSpPr/>
      </dsp:nvSpPr>
      <dsp:spPr>
        <a:xfrm>
          <a:off x="754793" y="717053"/>
          <a:ext cx="10002106" cy="717053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0" kern="1200" dirty="0">
              <a:ln w="0"/>
              <a:solidFill>
                <a:schemeClr val="tx1"/>
              </a:solidFill>
              <a:effectLst/>
            </a:rPr>
            <a:t>Однако такое решение совершенно не возможно рассмотреть с позиции важности каждого признака, поэтому был выбран и рассмотрен в дальнейшем алгоритм линейной регрессии и его нормализации (то есть </a:t>
          </a:r>
          <a:r>
            <a:rPr lang="en-US" sz="1400" b="0" kern="1200" dirty="0">
              <a:ln w="0"/>
              <a:solidFill>
                <a:schemeClr val="tx1"/>
              </a:solidFill>
              <a:effectLst/>
            </a:rPr>
            <a:t>Lasso </a:t>
          </a:r>
          <a:r>
            <a:rPr lang="ru-RU" sz="1400" b="0" kern="1200" dirty="0">
              <a:ln w="0"/>
              <a:solidFill>
                <a:schemeClr val="tx1"/>
              </a:solidFill>
              <a:effectLst/>
            </a:rPr>
            <a:t>и </a:t>
          </a:r>
          <a:r>
            <a:rPr lang="en-US" sz="1400" b="0" kern="1200" dirty="0">
              <a:ln w="0"/>
              <a:solidFill>
                <a:schemeClr val="tx1"/>
              </a:solidFill>
              <a:effectLst/>
            </a:rPr>
            <a:t>Ridge </a:t>
          </a:r>
          <a:r>
            <a:rPr lang="ru-RU" sz="1400" b="0" kern="1200" dirty="0">
              <a:ln w="0"/>
              <a:solidFill>
                <a:schemeClr val="tx1"/>
              </a:solidFill>
              <a:effectLst/>
            </a:rPr>
            <a:t>регрессии</a:t>
          </a:r>
          <a:r>
            <a:rPr lang="en-US" sz="1400" b="0" kern="1200" dirty="0">
              <a:ln w="0"/>
              <a:solidFill>
                <a:schemeClr val="tx1"/>
              </a:solidFill>
              <a:effectLst/>
            </a:rPr>
            <a:t> </a:t>
          </a:r>
          <a:r>
            <a:rPr lang="ru-RU" sz="1400" b="0" kern="1200" dirty="0">
              <a:ln w="0"/>
              <a:solidFill>
                <a:schemeClr val="tx1"/>
              </a:solidFill>
              <a:effectLst/>
            </a:rPr>
            <a:t>и по итогу лучшим оказался алгоритм </a:t>
          </a:r>
          <a:r>
            <a:rPr lang="en-US" sz="1400" b="0" kern="1200" dirty="0">
              <a:ln w="0"/>
              <a:solidFill>
                <a:schemeClr val="tx1"/>
              </a:solidFill>
              <a:effectLst/>
            </a:rPr>
            <a:t>Lasso Regression</a:t>
          </a:r>
          <a:r>
            <a:rPr lang="ru-RU" sz="1400" b="0" kern="1200" dirty="0">
              <a:ln w="0"/>
              <a:solidFill>
                <a:schemeClr val="tx1"/>
              </a:solidFill>
              <a:effectLst/>
            </a:rPr>
            <a:t>)</a:t>
          </a:r>
          <a:endParaRPr lang="ru-RU" sz="1400" b="0" kern="1200" dirty="0">
            <a:solidFill>
              <a:schemeClr val="tx1"/>
            </a:solidFill>
            <a:effectLst/>
          </a:endParaRPr>
        </a:p>
      </dsp:txBody>
      <dsp:txXfrm>
        <a:off x="754793" y="717053"/>
        <a:ext cx="10002106" cy="71705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F3B0FC-DE27-4F72-9B13-32ADFBC1E125}">
      <dsp:nvSpPr>
        <dsp:cNvPr id="0" name=""/>
        <dsp:cNvSpPr/>
      </dsp:nvSpPr>
      <dsp:spPr>
        <a:xfrm>
          <a:off x="0" y="0"/>
          <a:ext cx="4571361" cy="4571361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AFA4EF-BA56-42EB-A96B-E94D82413F98}">
      <dsp:nvSpPr>
        <dsp:cNvPr id="0" name=""/>
        <dsp:cNvSpPr/>
      </dsp:nvSpPr>
      <dsp:spPr>
        <a:xfrm>
          <a:off x="2285680" y="0"/>
          <a:ext cx="9068118" cy="4571361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just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Готовность данной модели для предсказания индекса счастья по представленным наборам данных, команда оценивает очень хорошо. Вариативность выбранных моделью признаков и их интерпретируемость так же можно оценить положительно. Однако для более высокого уровня предсказаний и выявления значимых признаков, имеет смысл провести социологический опрос по регионам для выявления «истинного» индекса счастья, за основу можно принять методику общемирового «</a:t>
          </a:r>
          <a:r>
            <a:rPr lang="en-US" sz="1800" b="0" i="0" kern="1200" dirty="0"/>
            <a:t>World Happiness Report</a:t>
          </a:r>
          <a:r>
            <a:rPr lang="ru-RU" sz="1800" b="0" i="0" kern="1200" dirty="0"/>
            <a:t>». </a:t>
          </a:r>
          <a:r>
            <a:rPr lang="ru-RU" sz="1800" kern="1200" dirty="0"/>
            <a:t> Весь исходный код использует полностью доступные библиотеки и наборы данных из открытых источников. </a:t>
          </a:r>
        </a:p>
      </dsp:txBody>
      <dsp:txXfrm>
        <a:off x="2285680" y="0"/>
        <a:ext cx="9068118" cy="2171396"/>
      </dsp:txXfrm>
    </dsp:sp>
    <dsp:sp modelId="{8734B947-5CA9-4F33-A9B3-BC8657443D39}">
      <dsp:nvSpPr>
        <dsp:cNvPr id="0" name=""/>
        <dsp:cNvSpPr/>
      </dsp:nvSpPr>
      <dsp:spPr>
        <a:xfrm>
          <a:off x="1199982" y="2171396"/>
          <a:ext cx="2171396" cy="2171396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6669F3-3EDC-4F81-A83E-E65412D7BD3A}">
      <dsp:nvSpPr>
        <dsp:cNvPr id="0" name=""/>
        <dsp:cNvSpPr/>
      </dsp:nvSpPr>
      <dsp:spPr>
        <a:xfrm>
          <a:off x="2285680" y="2171396"/>
          <a:ext cx="9068118" cy="2171396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just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В дальнейшем возможно настроить инструменты для автоматического сбора необходимых признаков и агрегации их в единый индекс счастья обновляемый с заданной периодичностью. Команда полностью готова учувствовать в дальнейшей реализации проекта.</a:t>
          </a:r>
        </a:p>
      </dsp:txBody>
      <dsp:txXfrm>
        <a:off x="2285680" y="2171396"/>
        <a:ext cx="9068118" cy="2171396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CEA266-D5DE-4CA8-BBDF-C34D32594F60}">
      <dsp:nvSpPr>
        <dsp:cNvPr id="0" name=""/>
        <dsp:cNvSpPr/>
      </dsp:nvSpPr>
      <dsp:spPr>
        <a:xfrm rot="10800000">
          <a:off x="2407178" y="3540"/>
          <a:ext cx="7600950" cy="197061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68986" tIns="118110" rIns="220472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100" kern="1200" dirty="0"/>
            <a:t>Босенко Роман Александрович </a:t>
          </a:r>
          <a:r>
            <a:rPr lang="ru-RU" sz="3100" b="1" kern="1200" dirty="0"/>
            <a:t>ФГБОУ ВО «АГУ»</a:t>
          </a:r>
          <a:endParaRPr lang="ru-RU" sz="3100" kern="1200" dirty="0"/>
        </a:p>
      </dsp:txBody>
      <dsp:txXfrm rot="10800000">
        <a:off x="2899831" y="3540"/>
        <a:ext cx="7108297" cy="1970614"/>
      </dsp:txXfrm>
    </dsp:sp>
    <dsp:sp modelId="{F70149EB-06FE-4D64-8796-E8A2F464CC19}">
      <dsp:nvSpPr>
        <dsp:cNvPr id="0" name=""/>
        <dsp:cNvSpPr/>
      </dsp:nvSpPr>
      <dsp:spPr>
        <a:xfrm>
          <a:off x="1421871" y="3540"/>
          <a:ext cx="1970614" cy="1970614"/>
        </a:xfrm>
        <a:prstGeom prst="ellipse">
          <a:avLst/>
        </a:prstGeom>
        <a:blipFill>
          <a:blip xmlns:r="http://schemas.openxmlformats.org/officeDocument/2006/relationships" r:embed="rId1"/>
          <a:srcRect/>
          <a:stretch>
            <a:fillRect l="-15000" r="-15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1550A2AC-7BF4-48D5-97A2-7131C46D1130}">
      <dsp:nvSpPr>
        <dsp:cNvPr id="0" name=""/>
        <dsp:cNvSpPr/>
      </dsp:nvSpPr>
      <dsp:spPr>
        <a:xfrm rot="10800000">
          <a:off x="2407178" y="2557164"/>
          <a:ext cx="7600950" cy="1970614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68986" tIns="118110" rIns="220472" bIns="11811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3100" kern="1200" dirty="0"/>
            <a:t>Ермак Максим Андреевич       </a:t>
          </a:r>
          <a:r>
            <a:rPr lang="ru-RU" sz="3100" b="1" kern="1200" dirty="0"/>
            <a:t>Санкт-Петербургский национальный исследовательский университет ИТМО</a:t>
          </a:r>
        </a:p>
      </dsp:txBody>
      <dsp:txXfrm rot="10800000">
        <a:off x="2899831" y="2557164"/>
        <a:ext cx="7108297" cy="1970614"/>
      </dsp:txXfrm>
    </dsp:sp>
    <dsp:sp modelId="{2BB34827-6BD2-4008-B082-420D013B6E07}">
      <dsp:nvSpPr>
        <dsp:cNvPr id="0" name=""/>
        <dsp:cNvSpPr/>
      </dsp:nvSpPr>
      <dsp:spPr>
        <a:xfrm>
          <a:off x="1421871" y="2557164"/>
          <a:ext cx="1970614" cy="1970614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7000" b="-17000"/>
          </a:stretch>
        </a:blip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8AB7FF3-BE94-4516-BC3A-CC36C5BDAEBE}">
      <dsp:nvSpPr>
        <dsp:cNvPr id="0" name=""/>
        <dsp:cNvSpPr/>
      </dsp:nvSpPr>
      <dsp:spPr>
        <a:xfrm>
          <a:off x="588280" y="0"/>
          <a:ext cx="4039123" cy="596624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9092DC3-C994-4969-86DA-313817BE2A76}">
      <dsp:nvSpPr>
        <dsp:cNvPr id="0" name=""/>
        <dsp:cNvSpPr/>
      </dsp:nvSpPr>
      <dsp:spPr>
        <a:xfrm>
          <a:off x="6034250" y="178989"/>
          <a:ext cx="3230954" cy="2386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900" kern="1200" dirty="0"/>
            <a:t>https://git.asi.ru/agu_dream_team/happyindex/tree/master</a:t>
          </a:r>
          <a:endParaRPr lang="ru-RU" sz="900" kern="1200" dirty="0"/>
        </a:p>
      </dsp:txBody>
      <dsp:txXfrm>
        <a:off x="6045900" y="190639"/>
        <a:ext cx="3207654" cy="215349"/>
      </dsp:txXfrm>
    </dsp:sp>
    <dsp:sp modelId="{B2263633-48B0-4421-98A4-D9FC4B7E4BD4}">
      <dsp:nvSpPr>
        <dsp:cNvPr id="0" name=""/>
        <dsp:cNvSpPr/>
      </dsp:nvSpPr>
      <dsp:spPr>
        <a:xfrm>
          <a:off x="979047" y="169751"/>
          <a:ext cx="3145155" cy="2386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290" tIns="34290" rIns="34290" bIns="34290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900" kern="1200" dirty="0"/>
            <a:t>Ссылка на проект </a:t>
          </a:r>
        </a:p>
      </dsp:txBody>
      <dsp:txXfrm>
        <a:off x="990697" y="181401"/>
        <a:ext cx="3121855" cy="2153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0BF500-A3A7-4F7E-94D2-20E785398428}">
      <dsp:nvSpPr>
        <dsp:cNvPr id="0" name=""/>
        <dsp:cNvSpPr/>
      </dsp:nvSpPr>
      <dsp:spPr>
        <a:xfrm>
          <a:off x="0" y="95134"/>
          <a:ext cx="9254836" cy="479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/>
            <a:t>Качественное изменение взаимодействия государства и человека (индекс счастья)</a:t>
          </a:r>
        </a:p>
      </dsp:txBody>
      <dsp:txXfrm>
        <a:off x="23417" y="118551"/>
        <a:ext cx="9208002" cy="432866"/>
      </dsp:txXfrm>
    </dsp:sp>
    <dsp:sp modelId="{19FA3400-58A3-4DEC-8568-9F11B40114D3}">
      <dsp:nvSpPr>
        <dsp:cNvPr id="0" name=""/>
        <dsp:cNvSpPr/>
      </dsp:nvSpPr>
      <dsp:spPr>
        <a:xfrm>
          <a:off x="0" y="574834"/>
          <a:ext cx="9254836" cy="10971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3841" tIns="24130" rIns="135128" bIns="2413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ru-RU" sz="1500" kern="1200"/>
            <a:t>Москва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ru-RU" sz="1500" kern="1200"/>
            <a:t>Ульяновская, Свердловская, Новгородская области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ru-RU" sz="1500" kern="1200"/>
            <a:t>Краснодарский край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ru-RU" sz="1500" kern="1200"/>
            <a:t>Республика Татарстан</a:t>
          </a:r>
        </a:p>
      </dsp:txBody>
      <dsp:txXfrm>
        <a:off x="0" y="574834"/>
        <a:ext cx="9254836" cy="1097100"/>
      </dsp:txXfrm>
    </dsp:sp>
    <dsp:sp modelId="{496519A0-F2AB-4343-BB9E-662B25644A25}">
      <dsp:nvSpPr>
        <dsp:cNvPr id="0" name=""/>
        <dsp:cNvSpPr/>
      </dsp:nvSpPr>
      <dsp:spPr>
        <a:xfrm>
          <a:off x="3203237" y="1681172"/>
          <a:ext cx="3125265" cy="4797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/>
            <a:t>Автор проекта</a:t>
          </a:r>
          <a:r>
            <a:rPr lang="en-US" sz="1900" kern="1200" dirty="0"/>
            <a:t> - </a:t>
          </a:r>
          <a:r>
            <a:rPr lang="ru-RU" sz="1900" kern="1200" dirty="0"/>
            <a:t>АНО «АСИ»</a:t>
          </a:r>
        </a:p>
      </dsp:txBody>
      <dsp:txXfrm>
        <a:off x="3226654" y="1704589"/>
        <a:ext cx="3078431" cy="4328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20E91-BB68-44C2-85B3-B9E3C8205234}">
      <dsp:nvSpPr>
        <dsp:cNvPr id="0" name=""/>
        <dsp:cNvSpPr/>
      </dsp:nvSpPr>
      <dsp:spPr>
        <a:xfrm>
          <a:off x="623021" y="0"/>
          <a:ext cx="4161413" cy="21482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30480" rIns="60960" bIns="3048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/>
            <a:t>Для начала были проанализирована различная литература на тему расчета индекса счастья и в соответствии с ней был проведен поиск по открытым источникам информации на различные темы начиная от соц. поддержки государства заканчивая уровнем приверженности населения к ЗОЖ. </a:t>
          </a:r>
        </a:p>
      </dsp:txBody>
      <dsp:txXfrm>
        <a:off x="727889" y="104868"/>
        <a:ext cx="3951677" cy="19385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20E91-BB68-44C2-85B3-B9E3C8205234}">
      <dsp:nvSpPr>
        <dsp:cNvPr id="0" name=""/>
        <dsp:cNvSpPr/>
      </dsp:nvSpPr>
      <dsp:spPr>
        <a:xfrm>
          <a:off x="4283" y="0"/>
          <a:ext cx="4385742" cy="214686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36195" rIns="72390" bIns="36195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900" kern="1200" dirty="0"/>
            <a:t>Далее был сформирован примерный перечень признаков которые могли бы оказывать существенное влияние на индекс счастья. Проведена предобработка информации и формирование единого набора данных для модели</a:t>
          </a:r>
        </a:p>
      </dsp:txBody>
      <dsp:txXfrm>
        <a:off x="109085" y="104802"/>
        <a:ext cx="4176138" cy="1937265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20E91-BB68-44C2-85B3-B9E3C8205234}">
      <dsp:nvSpPr>
        <dsp:cNvPr id="0" name=""/>
        <dsp:cNvSpPr/>
      </dsp:nvSpPr>
      <dsp:spPr>
        <a:xfrm>
          <a:off x="4289" y="0"/>
          <a:ext cx="4392218" cy="21030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Следующим шагом было построение моделей различающихся алгоритмами реализации. Результатами этого шага стала выявление наилучшего алгоритма и окончательная подгонка набора данных для улучшения работы модели этого типа.</a:t>
          </a:r>
        </a:p>
      </dsp:txBody>
      <dsp:txXfrm>
        <a:off x="106949" y="102660"/>
        <a:ext cx="4186898" cy="189768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D720E91-BB68-44C2-85B3-B9E3C8205234}">
      <dsp:nvSpPr>
        <dsp:cNvPr id="0" name=""/>
        <dsp:cNvSpPr/>
      </dsp:nvSpPr>
      <dsp:spPr>
        <a:xfrm>
          <a:off x="0" y="0"/>
          <a:ext cx="4392218" cy="2103002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34290" rIns="68580" bIns="3429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И наконец была построена выбранная модель линейной регрессии была с различными видами нормализации и обозначен список признаков влияющих как положительно так и негативно на изменение индекса счастья</a:t>
          </a:r>
        </a:p>
      </dsp:txBody>
      <dsp:txXfrm>
        <a:off x="102660" y="102660"/>
        <a:ext cx="4186898" cy="1897682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5F88DD-D80D-4498-8568-103262522549}">
      <dsp:nvSpPr>
        <dsp:cNvPr id="0" name=""/>
        <dsp:cNvSpPr/>
      </dsp:nvSpPr>
      <dsp:spPr>
        <a:xfrm>
          <a:off x="0" y="4805877"/>
          <a:ext cx="7287490" cy="39419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Анализ полученных данных и построение выводов</a:t>
          </a:r>
        </a:p>
      </dsp:txBody>
      <dsp:txXfrm>
        <a:off x="0" y="4805877"/>
        <a:ext cx="7287490" cy="394194"/>
      </dsp:txXfrm>
    </dsp:sp>
    <dsp:sp modelId="{6A5FF6B0-E6A6-491D-972F-CF02039C7801}">
      <dsp:nvSpPr>
        <dsp:cNvPr id="0" name=""/>
        <dsp:cNvSpPr/>
      </dsp:nvSpPr>
      <dsp:spPr>
        <a:xfrm rot="10800000">
          <a:off x="0" y="4204015"/>
          <a:ext cx="7287490" cy="606271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Получение предсказания счастья и набора значимых признаков</a:t>
          </a:r>
        </a:p>
      </dsp:txBody>
      <dsp:txXfrm rot="10800000">
        <a:off x="0" y="4204015"/>
        <a:ext cx="7287490" cy="393937"/>
      </dsp:txXfrm>
    </dsp:sp>
    <dsp:sp modelId="{0584B877-88C0-45BC-ABDA-EF37C107BCE7}">
      <dsp:nvSpPr>
        <dsp:cNvPr id="0" name=""/>
        <dsp:cNvSpPr/>
      </dsp:nvSpPr>
      <dsp:spPr>
        <a:xfrm rot="10800000">
          <a:off x="0" y="3603656"/>
          <a:ext cx="7287490" cy="606271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Настройка модели линейной регрессии и ее нормировка </a:t>
          </a:r>
        </a:p>
      </dsp:txBody>
      <dsp:txXfrm rot="10800000">
        <a:off x="0" y="3603656"/>
        <a:ext cx="7287490" cy="393937"/>
      </dsp:txXfrm>
    </dsp:sp>
    <dsp:sp modelId="{721D48E8-4298-4A3F-96AD-5220587B7AFC}">
      <dsp:nvSpPr>
        <dsp:cNvPr id="0" name=""/>
        <dsp:cNvSpPr/>
      </dsp:nvSpPr>
      <dsp:spPr>
        <a:xfrm rot="10800000">
          <a:off x="0" y="3003297"/>
          <a:ext cx="7287490" cy="606271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/>
            <a:t>Анализ полученных результатов и выбор наилучшего алгоритма (линейной регрессии) </a:t>
          </a:r>
        </a:p>
      </dsp:txBody>
      <dsp:txXfrm rot="10800000">
        <a:off x="0" y="3003297"/>
        <a:ext cx="7287490" cy="393937"/>
      </dsp:txXfrm>
    </dsp:sp>
    <dsp:sp modelId="{1A870E20-C1E6-43E7-8504-A11CF5E9B6C8}">
      <dsp:nvSpPr>
        <dsp:cNvPr id="0" name=""/>
        <dsp:cNvSpPr/>
      </dsp:nvSpPr>
      <dsp:spPr>
        <a:xfrm rot="10800000">
          <a:off x="0" y="2402938"/>
          <a:ext cx="7287490" cy="606271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Тестирование различных алгоритмов машинного обучения</a:t>
          </a:r>
        </a:p>
      </dsp:txBody>
      <dsp:txXfrm rot="10800000">
        <a:off x="0" y="2402938"/>
        <a:ext cx="7287490" cy="393937"/>
      </dsp:txXfrm>
    </dsp:sp>
    <dsp:sp modelId="{EFA43C01-F38A-41B5-BE74-3439D1ECD5D4}">
      <dsp:nvSpPr>
        <dsp:cNvPr id="0" name=""/>
        <dsp:cNvSpPr/>
      </dsp:nvSpPr>
      <dsp:spPr>
        <a:xfrm rot="10800000">
          <a:off x="0" y="1802579"/>
          <a:ext cx="7287490" cy="606271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3792" tIns="113792" rIns="113792" bIns="113792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600" kern="1200" dirty="0"/>
            <a:t>Предобработка полученного набора данных, поиск пропусков взаимных корреляций и т.д.</a:t>
          </a:r>
        </a:p>
      </dsp:txBody>
      <dsp:txXfrm rot="10800000">
        <a:off x="0" y="1802579"/>
        <a:ext cx="7287490" cy="393937"/>
      </dsp:txXfrm>
    </dsp:sp>
    <dsp:sp modelId="{A249C327-482C-476B-A40F-51F8AC9F602A}">
      <dsp:nvSpPr>
        <dsp:cNvPr id="0" name=""/>
        <dsp:cNvSpPr/>
      </dsp:nvSpPr>
      <dsp:spPr>
        <a:xfrm rot="10800000">
          <a:off x="0" y="1202220"/>
          <a:ext cx="7287490" cy="606271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Выгрузка признаков и формирование единого набора данных</a:t>
          </a:r>
        </a:p>
      </dsp:txBody>
      <dsp:txXfrm rot="10800000">
        <a:off x="0" y="1202220"/>
        <a:ext cx="7287490" cy="393937"/>
      </dsp:txXfrm>
    </dsp:sp>
    <dsp:sp modelId="{507F06EC-8A01-4C67-80DB-6DD0E584B157}">
      <dsp:nvSpPr>
        <dsp:cNvPr id="0" name=""/>
        <dsp:cNvSpPr/>
      </dsp:nvSpPr>
      <dsp:spPr>
        <a:xfrm rot="10800000">
          <a:off x="0" y="601861"/>
          <a:ext cx="7287490" cy="606271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2000" kern="1200" dirty="0"/>
            <a:t>Выбор подходящих источников</a:t>
          </a:r>
        </a:p>
      </dsp:txBody>
      <dsp:txXfrm rot="10800000">
        <a:off x="0" y="601861"/>
        <a:ext cx="7287490" cy="393937"/>
      </dsp:txXfrm>
    </dsp:sp>
    <dsp:sp modelId="{A5E67100-A957-4B25-8ACC-05796559D205}">
      <dsp:nvSpPr>
        <dsp:cNvPr id="0" name=""/>
        <dsp:cNvSpPr/>
      </dsp:nvSpPr>
      <dsp:spPr>
        <a:xfrm rot="10800000">
          <a:off x="0" y="0"/>
          <a:ext cx="7287490" cy="606271"/>
        </a:xfrm>
        <a:prstGeom prst="upArrowCallou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800" kern="1200" dirty="0"/>
            <a:t>Анализ методов расчета индекса счастья</a:t>
          </a:r>
        </a:p>
      </dsp:txBody>
      <dsp:txXfrm rot="10800000">
        <a:off x="0" y="0"/>
        <a:ext cx="7287490" cy="393937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BD7DE5-A829-4BAE-AD74-095543275310}">
      <dsp:nvSpPr>
        <dsp:cNvPr id="0" name=""/>
        <dsp:cNvSpPr/>
      </dsp:nvSpPr>
      <dsp:spPr>
        <a:xfrm rot="3370305">
          <a:off x="1806714" y="3495194"/>
          <a:ext cx="1440118" cy="36650"/>
        </a:xfrm>
        <a:custGeom>
          <a:avLst/>
          <a:gdLst/>
          <a:ahLst/>
          <a:cxnLst/>
          <a:rect l="0" t="0" r="0" b="0"/>
          <a:pathLst>
            <a:path>
              <a:moveTo>
                <a:pt x="0" y="18325"/>
              </a:moveTo>
              <a:lnTo>
                <a:pt x="1440118" y="183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64D380-8ECD-4748-8C52-A974EC5F324A}">
      <dsp:nvSpPr>
        <dsp:cNvPr id="0" name=""/>
        <dsp:cNvSpPr/>
      </dsp:nvSpPr>
      <dsp:spPr>
        <a:xfrm rot="1739440">
          <a:off x="2206277" y="2992136"/>
          <a:ext cx="1292480" cy="36650"/>
        </a:xfrm>
        <a:custGeom>
          <a:avLst/>
          <a:gdLst/>
          <a:ahLst/>
          <a:cxnLst/>
          <a:rect l="0" t="0" r="0" b="0"/>
          <a:pathLst>
            <a:path>
              <a:moveTo>
                <a:pt x="0" y="18325"/>
              </a:moveTo>
              <a:lnTo>
                <a:pt x="1292480" y="183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48BD25-4054-48A4-9424-9A82C67C34CC}">
      <dsp:nvSpPr>
        <dsp:cNvPr id="0" name=""/>
        <dsp:cNvSpPr/>
      </dsp:nvSpPr>
      <dsp:spPr>
        <a:xfrm>
          <a:off x="2287252" y="2407895"/>
          <a:ext cx="1296930" cy="36650"/>
        </a:xfrm>
        <a:custGeom>
          <a:avLst/>
          <a:gdLst/>
          <a:ahLst/>
          <a:cxnLst/>
          <a:rect l="0" t="0" r="0" b="0"/>
          <a:pathLst>
            <a:path>
              <a:moveTo>
                <a:pt x="0" y="18325"/>
              </a:moveTo>
              <a:lnTo>
                <a:pt x="1296930" y="183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214E238-8D10-46C4-8325-B6129E2DFFFF}">
      <dsp:nvSpPr>
        <dsp:cNvPr id="0" name=""/>
        <dsp:cNvSpPr/>
      </dsp:nvSpPr>
      <dsp:spPr>
        <a:xfrm rot="19892968">
          <a:off x="2204955" y="1818229"/>
          <a:ext cx="1362855" cy="36650"/>
        </a:xfrm>
        <a:custGeom>
          <a:avLst/>
          <a:gdLst/>
          <a:ahLst/>
          <a:cxnLst/>
          <a:rect l="0" t="0" r="0" b="0"/>
          <a:pathLst>
            <a:path>
              <a:moveTo>
                <a:pt x="0" y="18325"/>
              </a:moveTo>
              <a:lnTo>
                <a:pt x="1362855" y="183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DACBCB-8F15-4B2E-8ADC-E25149F455CA}">
      <dsp:nvSpPr>
        <dsp:cNvPr id="0" name=""/>
        <dsp:cNvSpPr/>
      </dsp:nvSpPr>
      <dsp:spPr>
        <a:xfrm rot="18281578">
          <a:off x="1816315" y="1307269"/>
          <a:ext cx="1487417" cy="36650"/>
        </a:xfrm>
        <a:custGeom>
          <a:avLst/>
          <a:gdLst/>
          <a:ahLst/>
          <a:cxnLst/>
          <a:rect l="0" t="0" r="0" b="0"/>
          <a:pathLst>
            <a:path>
              <a:moveTo>
                <a:pt x="0" y="18325"/>
              </a:moveTo>
              <a:lnTo>
                <a:pt x="1487417" y="1832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B21CA7-C767-478B-A6E1-41C9002AB1B6}">
      <dsp:nvSpPr>
        <dsp:cNvPr id="0" name=""/>
        <dsp:cNvSpPr/>
      </dsp:nvSpPr>
      <dsp:spPr>
        <a:xfrm>
          <a:off x="1099345" y="1727451"/>
          <a:ext cx="1397538" cy="1397538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30000" r="-30000"/>
          </a:stretch>
        </a:blip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C8A15559-5C19-4F56-BE8A-197F54792B6F}">
      <dsp:nvSpPr>
        <dsp:cNvPr id="0" name=""/>
        <dsp:cNvSpPr/>
      </dsp:nvSpPr>
      <dsp:spPr>
        <a:xfrm>
          <a:off x="2814800" y="1300"/>
          <a:ext cx="782352" cy="782352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/>
            <a:t>Pandas</a:t>
          </a:r>
          <a:endParaRPr lang="ru-RU" sz="1000" kern="1200"/>
        </a:p>
      </dsp:txBody>
      <dsp:txXfrm>
        <a:off x="2929373" y="115873"/>
        <a:ext cx="553206" cy="553206"/>
      </dsp:txXfrm>
    </dsp:sp>
    <dsp:sp modelId="{0B8E60E1-5ECE-48D8-B559-F340ABC45BC8}">
      <dsp:nvSpPr>
        <dsp:cNvPr id="0" name=""/>
        <dsp:cNvSpPr/>
      </dsp:nvSpPr>
      <dsp:spPr>
        <a:xfrm>
          <a:off x="3438271" y="934390"/>
          <a:ext cx="782352" cy="782352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/>
            <a:t>NumPy</a:t>
          </a:r>
          <a:endParaRPr lang="ru-RU" sz="1000" kern="1200"/>
        </a:p>
      </dsp:txBody>
      <dsp:txXfrm>
        <a:off x="3552844" y="1048963"/>
        <a:ext cx="553206" cy="553206"/>
      </dsp:txXfrm>
    </dsp:sp>
    <dsp:sp modelId="{A3D43645-2CF5-4F93-BC43-361DF67D0299}">
      <dsp:nvSpPr>
        <dsp:cNvPr id="0" name=""/>
        <dsp:cNvSpPr/>
      </dsp:nvSpPr>
      <dsp:spPr>
        <a:xfrm>
          <a:off x="3584183" y="2006959"/>
          <a:ext cx="838522" cy="838522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/>
            <a:t>Matplotlib</a:t>
          </a:r>
          <a:endParaRPr lang="ru-RU" sz="1000" kern="1200"/>
        </a:p>
      </dsp:txBody>
      <dsp:txXfrm>
        <a:off x="3706982" y="2129758"/>
        <a:ext cx="592924" cy="592924"/>
      </dsp:txXfrm>
    </dsp:sp>
    <dsp:sp modelId="{51E8FC9A-C6B3-4EC8-A1FC-C2A6AC1417F4}">
      <dsp:nvSpPr>
        <dsp:cNvPr id="0" name=""/>
        <dsp:cNvSpPr/>
      </dsp:nvSpPr>
      <dsp:spPr>
        <a:xfrm>
          <a:off x="3365249" y="3107613"/>
          <a:ext cx="838522" cy="838522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/>
            <a:t>Seaborn</a:t>
          </a:r>
          <a:endParaRPr lang="ru-RU" sz="1000" kern="1200"/>
        </a:p>
      </dsp:txBody>
      <dsp:txXfrm>
        <a:off x="3488048" y="3230412"/>
        <a:ext cx="592924" cy="592924"/>
      </dsp:txXfrm>
    </dsp:sp>
    <dsp:sp modelId="{8AB6874F-1414-4B88-B535-ACFDE03E349E}">
      <dsp:nvSpPr>
        <dsp:cNvPr id="0" name=""/>
        <dsp:cNvSpPr/>
      </dsp:nvSpPr>
      <dsp:spPr>
        <a:xfrm>
          <a:off x="2741778" y="4040703"/>
          <a:ext cx="838522" cy="838522"/>
        </a:xfrm>
        <a:prstGeom prst="ellips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kern="1200"/>
            <a:t>Sklearn</a:t>
          </a:r>
          <a:endParaRPr lang="ru-RU" sz="1000" kern="1200"/>
        </a:p>
      </dsp:txBody>
      <dsp:txXfrm>
        <a:off x="2864577" y="4163502"/>
        <a:ext cx="592924" cy="592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4C8FEC-5F9C-DF46-B824-3ED0BDA4AC1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749AB9-7386-8C46-B308-4C70ECF37CC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8786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1521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9549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9095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2677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8141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8651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27540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38446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5566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64769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83821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437396-3F74-494B-ABCD-FE56B1B08C37}" type="datetimeFigureOut">
              <a:rPr lang="ru-RU" smtClean="0"/>
              <a:t>30.08.2020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1FCFE9-89AF-EB4A-8449-0A3CB97ADD97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697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18" Type="http://schemas.openxmlformats.org/officeDocument/2006/relationships/image" Target="../media/image3.gi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image" Target="../media/image2.png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5.xml"/><Relationship Id="rId13" Type="http://schemas.openxmlformats.org/officeDocument/2006/relationships/diagramData" Target="../diagrams/data6.xml"/><Relationship Id="rId18" Type="http://schemas.openxmlformats.org/officeDocument/2006/relationships/diagramData" Target="../diagrams/data7.xml"/><Relationship Id="rId3" Type="http://schemas.openxmlformats.org/officeDocument/2006/relationships/diagramData" Target="../diagrams/data4.xml"/><Relationship Id="rId21" Type="http://schemas.openxmlformats.org/officeDocument/2006/relationships/diagramColors" Target="../diagrams/colors7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17" Type="http://schemas.microsoft.com/office/2007/relationships/diagramDrawing" Target="../diagrams/drawing6.xml"/><Relationship Id="rId2" Type="http://schemas.openxmlformats.org/officeDocument/2006/relationships/image" Target="../media/image2.png"/><Relationship Id="rId16" Type="http://schemas.openxmlformats.org/officeDocument/2006/relationships/diagramColors" Target="../diagrams/colors6.xml"/><Relationship Id="rId20" Type="http://schemas.openxmlformats.org/officeDocument/2006/relationships/diagramQuickStyle" Target="../diagrams/quickStyl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5" Type="http://schemas.openxmlformats.org/officeDocument/2006/relationships/diagramQuickStyle" Target="../diagrams/quickStyle4.xml"/><Relationship Id="rId15" Type="http://schemas.openxmlformats.org/officeDocument/2006/relationships/diagramQuickStyle" Target="../diagrams/quickStyle6.xml"/><Relationship Id="rId10" Type="http://schemas.openxmlformats.org/officeDocument/2006/relationships/diagramQuickStyle" Target="../diagrams/quickStyle5.xml"/><Relationship Id="rId19" Type="http://schemas.openxmlformats.org/officeDocument/2006/relationships/diagramLayout" Target="../diagrams/layout7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Relationship Id="rId14" Type="http://schemas.openxmlformats.org/officeDocument/2006/relationships/diagramLayout" Target="../diagrams/layout6.xml"/><Relationship Id="rId22" Type="http://schemas.microsoft.com/office/2007/relationships/diagramDrawing" Target="../diagrams/drawing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9.xml"/><Relationship Id="rId3" Type="http://schemas.openxmlformats.org/officeDocument/2006/relationships/image" Target="../media/image5.png"/><Relationship Id="rId7" Type="http://schemas.openxmlformats.org/officeDocument/2006/relationships/diagramQuickStyle" Target="../diagrams/quickStyle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9.xml"/><Relationship Id="rId5" Type="http://schemas.openxmlformats.org/officeDocument/2006/relationships/diagramData" Target="../diagrams/data9.xml"/><Relationship Id="rId4" Type="http://schemas.openxmlformats.org/officeDocument/2006/relationships/image" Target="../media/image6.png"/><Relationship Id="rId9" Type="http://schemas.microsoft.com/office/2007/relationships/diagramDrawing" Target="../diagrams/drawing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236336" cy="688293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24903" y="2810437"/>
            <a:ext cx="60915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800" b="1" baseline="30000" dirty="0">
                <a:solidFill>
                  <a:schemeClr val="bg1"/>
                </a:solidFill>
                <a:latin typeface="Formular" charset="0"/>
                <a:ea typeface="Formular" charset="0"/>
                <a:cs typeface="Formular" charset="0"/>
              </a:rPr>
              <a:t>Social issue </a:t>
            </a:r>
            <a:r>
              <a:rPr lang="en-US" sz="5800" b="1" baseline="30000" dirty="0">
                <a:solidFill>
                  <a:schemeClr val="bg1"/>
                </a:solidFill>
                <a:latin typeface="Formular" charset="0"/>
                <a:ea typeface="Formular" charset="0"/>
                <a:cs typeface="Formular" charset="0"/>
              </a:rPr>
              <a:t>is</a:t>
            </a:r>
            <a:r>
              <a:rPr lang="en-GB" sz="5800" b="1" baseline="30000" dirty="0">
                <a:solidFill>
                  <a:schemeClr val="bg1"/>
                </a:solidFill>
                <a:latin typeface="Formular" charset="0"/>
                <a:ea typeface="Formular" charset="0"/>
                <a:cs typeface="Formular" charset="0"/>
              </a:rPr>
              <a:t> just a</a:t>
            </a:r>
          </a:p>
          <a:p>
            <a:endParaRPr lang="ru-RU" sz="6000" b="1" dirty="0">
              <a:solidFill>
                <a:schemeClr val="bg1"/>
              </a:solidFill>
              <a:latin typeface="Formular" charset="0"/>
              <a:ea typeface="Formular" charset="0"/>
              <a:cs typeface="Formular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763869" y="2194884"/>
            <a:ext cx="539227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800" b="1" baseline="30000" dirty="0">
                <a:solidFill>
                  <a:schemeClr val="bg1"/>
                </a:solidFill>
                <a:latin typeface="Formular" charset="0"/>
                <a:ea typeface="Formular" charset="0"/>
                <a:cs typeface="Formular" charset="0"/>
              </a:rPr>
              <a:t>World</a:t>
            </a:r>
          </a:p>
          <a:p>
            <a:r>
              <a:rPr lang="en-GB" sz="5800" b="1" baseline="30000" dirty="0">
                <a:solidFill>
                  <a:srgbClr val="54E8BE"/>
                </a:solidFill>
                <a:latin typeface="Formular" charset="0"/>
                <a:ea typeface="Formular" charset="0"/>
                <a:cs typeface="Formular" charset="0"/>
              </a:rPr>
              <a:t>AI</a:t>
            </a:r>
            <a:r>
              <a:rPr lang="ru-RU" sz="5800" b="1" baseline="30000" dirty="0">
                <a:solidFill>
                  <a:srgbClr val="54E8BE"/>
                </a:solidFill>
                <a:latin typeface="Formular" charset="0"/>
                <a:ea typeface="Formular" charset="0"/>
                <a:cs typeface="Formular" charset="0"/>
              </a:rPr>
              <a:t> </a:t>
            </a:r>
            <a:r>
              <a:rPr lang="en-GB" sz="5800" b="1" baseline="30000" dirty="0">
                <a:solidFill>
                  <a:schemeClr val="bg1"/>
                </a:solidFill>
                <a:latin typeface="Formular" charset="0"/>
                <a:ea typeface="Formular" charset="0"/>
                <a:cs typeface="Formular" charset="0"/>
              </a:rPr>
              <a:t>&amp;</a:t>
            </a:r>
            <a:r>
              <a:rPr lang="ru-RU" sz="5800" b="1" baseline="30000" dirty="0">
                <a:solidFill>
                  <a:schemeClr val="bg1"/>
                </a:solidFill>
                <a:latin typeface="Formular" charset="0"/>
                <a:ea typeface="Formular" charset="0"/>
                <a:cs typeface="Formular" charset="0"/>
              </a:rPr>
              <a:t> </a:t>
            </a:r>
            <a:r>
              <a:rPr lang="en-GB" sz="5800" b="1" baseline="30000" dirty="0">
                <a:solidFill>
                  <a:schemeClr val="bg1"/>
                </a:solidFill>
                <a:latin typeface="Formular" charset="0"/>
                <a:ea typeface="Formular" charset="0"/>
                <a:cs typeface="Formular" charset="0"/>
              </a:rPr>
              <a:t>Data</a:t>
            </a:r>
          </a:p>
          <a:p>
            <a:r>
              <a:rPr lang="en-GB" sz="5800" b="1" baseline="30000" dirty="0">
                <a:solidFill>
                  <a:schemeClr val="bg1"/>
                </a:solidFill>
                <a:latin typeface="Formular" charset="0"/>
                <a:ea typeface="Formular" charset="0"/>
                <a:cs typeface="Formular" charset="0"/>
              </a:rPr>
              <a:t>Challenge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6669741" y="1936378"/>
            <a:ext cx="2783541" cy="1963269"/>
          </a:xfrm>
          <a:prstGeom prst="rect">
            <a:avLst/>
          </a:prstGeom>
          <a:noFill/>
          <a:ln w="76200">
            <a:solidFill>
              <a:srgbClr val="54E8B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6547659" y="4269606"/>
            <a:ext cx="5289665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  <a:latin typeface="Formular" panose="02000000000000000000" pitchFamily="50" charset="-52"/>
              </a:rPr>
              <a:t>МЕЖДУНАРОДНЫЙ КОНКУРС</a:t>
            </a:r>
          </a:p>
          <a:p>
            <a:pPr>
              <a:lnSpc>
                <a:spcPct val="150000"/>
              </a:lnSpc>
            </a:pPr>
            <a:r>
              <a:rPr lang="ru-RU" b="1" dirty="0">
                <a:solidFill>
                  <a:schemeClr val="bg1"/>
                </a:solidFill>
                <a:latin typeface="Formular" panose="02000000000000000000" pitchFamily="50" charset="-52"/>
              </a:rPr>
              <a:t>ПО РЕШЕНИЮ ГЛОБАЛЬНЫХ СОЦИАЛЬНЫХ ЗАДАЧ И ВНЕДРЕНИЮ ИХ РЕШЕНИЙ ПРИ ПОДДЕРЖКЕ МЕЖДУНАРОДНЫХ ЭКСПЕРТОВ</a:t>
            </a:r>
          </a:p>
        </p:txBody>
      </p:sp>
    </p:spTree>
    <p:extLst>
      <p:ext uri="{BB962C8B-B14F-4D97-AF65-F5344CB8AC3E}">
        <p14:creationId xmlns:p14="http://schemas.microsoft.com/office/powerpoint/2010/main" val="2521892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81939D5-6E50-4646-BDC8-32C74F6D8CE5}"/>
              </a:ext>
            </a:extLst>
          </p:cNvPr>
          <p:cNvSpPr/>
          <p:nvPr/>
        </p:nvSpPr>
        <p:spPr>
          <a:xfrm>
            <a:off x="2046691" y="950338"/>
            <a:ext cx="776411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Демонстрация работы модели</a:t>
            </a:r>
          </a:p>
        </p:txBody>
      </p:sp>
      <p:pic>
        <p:nvPicPr>
          <p:cNvPr id="2" name="Hackton-720">
            <a:hlinkClick r:id="" action="ppaction://media"/>
            <a:extLst>
              <a:ext uri="{FF2B5EF4-FFF2-40B4-BE49-F238E27FC236}">
                <a16:creationId xmlns:a16="http://schemas.microsoft.com/office/drawing/2014/main" id="{88C329B6-525C-4210-A148-FEB8A49C58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42363" y="1719779"/>
            <a:ext cx="8307273" cy="4659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290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graphicFrame>
        <p:nvGraphicFramePr>
          <p:cNvPr id="4" name="Схема 3">
            <a:extLst>
              <a:ext uri="{FF2B5EF4-FFF2-40B4-BE49-F238E27FC236}">
                <a16:creationId xmlns:a16="http://schemas.microsoft.com/office/drawing/2014/main" id="{6589F387-BD29-4AB1-BA06-FE11C7A1DD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4707121"/>
              </p:ext>
            </p:extLst>
          </p:nvPr>
        </p:nvGraphicFramePr>
        <p:xfrm>
          <a:off x="1" y="1842139"/>
          <a:ext cx="11353799" cy="4571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FB684913-A8F1-4FF5-B7B1-60F4ACBEC56C}"/>
              </a:ext>
            </a:extLst>
          </p:cNvPr>
          <p:cNvSpPr/>
          <p:nvPr/>
        </p:nvSpPr>
        <p:spPr>
          <a:xfrm>
            <a:off x="1303167" y="1072698"/>
            <a:ext cx="1035289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Готовность и масштабируемость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25618501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347B766E-D671-A24D-B6C3-26AB66340066}"/>
              </a:ext>
            </a:extLst>
          </p:cNvPr>
          <p:cNvSpPr/>
          <p:nvPr/>
        </p:nvSpPr>
        <p:spPr>
          <a:xfrm>
            <a:off x="4381084" y="1199199"/>
            <a:ext cx="572811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</a:rPr>
              <a:t>Состав</a:t>
            </a:r>
            <a:r>
              <a:rPr lang="ru-RU" sz="36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Команды</a:t>
            </a:r>
          </a:p>
        </p:txBody>
      </p:sp>
      <p:graphicFrame>
        <p:nvGraphicFramePr>
          <p:cNvPr id="27" name="Схема 26">
            <a:extLst>
              <a:ext uri="{FF2B5EF4-FFF2-40B4-BE49-F238E27FC236}">
                <a16:creationId xmlns:a16="http://schemas.microsoft.com/office/drawing/2014/main" id="{1EE481BE-CC07-4670-BCA3-A8710BA839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4686777"/>
              </p:ext>
            </p:extLst>
          </p:nvPr>
        </p:nvGraphicFramePr>
        <p:xfrm>
          <a:off x="292100" y="2038519"/>
          <a:ext cx="11430000" cy="45313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481703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0976" y="2279275"/>
            <a:ext cx="2938933" cy="188931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66129" y="3886200"/>
            <a:ext cx="25280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rgbClr val="54E8BE"/>
                </a:solidFill>
                <a:latin typeface="Formular" charset="0"/>
                <a:ea typeface="Formular" charset="0"/>
                <a:cs typeface="Formular" charset="0"/>
              </a:rPr>
              <a:t>datamasters.ru</a:t>
            </a:r>
            <a:endParaRPr lang="ru-RU" sz="2400" b="1" dirty="0">
              <a:solidFill>
                <a:srgbClr val="54E8BE"/>
              </a:solidFill>
              <a:latin typeface="Formular" charset="0"/>
              <a:ea typeface="Formular" charset="0"/>
              <a:cs typeface="Form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733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graphicFrame>
        <p:nvGraphicFramePr>
          <p:cNvPr id="2" name="Схема 1">
            <a:extLst>
              <a:ext uri="{FF2B5EF4-FFF2-40B4-BE49-F238E27FC236}">
                <a16:creationId xmlns:a16="http://schemas.microsoft.com/office/drawing/2014/main" id="{D71BE74B-7933-4C03-8D40-6078558B88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68358282"/>
              </p:ext>
            </p:extLst>
          </p:nvPr>
        </p:nvGraphicFramePr>
        <p:xfrm>
          <a:off x="635608" y="1390412"/>
          <a:ext cx="10483850" cy="1716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3" name="Схема 2">
            <a:extLst>
              <a:ext uri="{FF2B5EF4-FFF2-40B4-BE49-F238E27FC236}">
                <a16:creationId xmlns:a16="http://schemas.microsoft.com/office/drawing/2014/main" id="{C03158AF-58AA-493B-9417-B0B9E6625B7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0505883"/>
              </p:ext>
            </p:extLst>
          </p:nvPr>
        </p:nvGraphicFramePr>
        <p:xfrm>
          <a:off x="635608" y="3834335"/>
          <a:ext cx="10483850" cy="596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6" name="Схема 5">
            <a:extLst>
              <a:ext uri="{FF2B5EF4-FFF2-40B4-BE49-F238E27FC236}">
                <a16:creationId xmlns:a16="http://schemas.microsoft.com/office/drawing/2014/main" id="{886505F3-B7E2-437B-A833-E8FD96B7C31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4567330"/>
              </p:ext>
            </p:extLst>
          </p:nvPr>
        </p:nvGraphicFramePr>
        <p:xfrm>
          <a:off x="1474097" y="4611231"/>
          <a:ext cx="9254836" cy="22467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AB1DDE0-DEF2-4AB7-8477-96D14427A5C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0338408" y="3742122"/>
            <a:ext cx="781050" cy="78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9049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graphicFrame>
        <p:nvGraphicFramePr>
          <p:cNvPr id="9" name="Схема 8">
            <a:extLst>
              <a:ext uri="{FF2B5EF4-FFF2-40B4-BE49-F238E27FC236}">
                <a16:creationId xmlns:a16="http://schemas.microsoft.com/office/drawing/2014/main" id="{AF31C36C-91A6-4333-945C-116EE6E934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16070692"/>
              </p:ext>
            </p:extLst>
          </p:nvPr>
        </p:nvGraphicFramePr>
        <p:xfrm>
          <a:off x="1" y="1657928"/>
          <a:ext cx="4784435" cy="21482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Стрелка: вправо 7">
            <a:extLst>
              <a:ext uri="{FF2B5EF4-FFF2-40B4-BE49-F238E27FC236}">
                <a16:creationId xmlns:a16="http://schemas.microsoft.com/office/drawing/2014/main" id="{292F417A-36FB-4EB7-BA26-EE2E2BB1554E}"/>
              </a:ext>
            </a:extLst>
          </p:cNvPr>
          <p:cNvSpPr/>
          <p:nvPr/>
        </p:nvSpPr>
        <p:spPr>
          <a:xfrm rot="5400000">
            <a:off x="8971128" y="3909601"/>
            <a:ext cx="654720" cy="5038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2CD23AB-ACF6-48B3-8080-81DE79C6CA45}"/>
              </a:ext>
            </a:extLst>
          </p:cNvPr>
          <p:cNvSpPr txBox="1"/>
          <p:nvPr/>
        </p:nvSpPr>
        <p:spPr>
          <a:xfrm>
            <a:off x="3779182" y="951412"/>
            <a:ext cx="50549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Описание решения</a:t>
            </a:r>
            <a:endParaRPr lang="ru-RU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graphicFrame>
        <p:nvGraphicFramePr>
          <p:cNvPr id="12" name="Схема 11">
            <a:extLst>
              <a:ext uri="{FF2B5EF4-FFF2-40B4-BE49-F238E27FC236}">
                <a16:creationId xmlns:a16="http://schemas.microsoft.com/office/drawing/2014/main" id="{AF31C36C-91A6-4333-945C-116EE6E934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3830175"/>
              </p:ext>
            </p:extLst>
          </p:nvPr>
        </p:nvGraphicFramePr>
        <p:xfrm>
          <a:off x="6810929" y="1659298"/>
          <a:ext cx="4390026" cy="2146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Схема 12">
            <a:extLst>
              <a:ext uri="{FF2B5EF4-FFF2-40B4-BE49-F238E27FC236}">
                <a16:creationId xmlns:a16="http://schemas.microsoft.com/office/drawing/2014/main" id="{AF31C36C-91A6-4333-945C-116EE6E934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7769537"/>
              </p:ext>
            </p:extLst>
          </p:nvPr>
        </p:nvGraphicFramePr>
        <p:xfrm>
          <a:off x="6924520" y="4572277"/>
          <a:ext cx="4396508" cy="2103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5" name="Стрелка: вправо 7">
            <a:extLst>
              <a:ext uri="{FF2B5EF4-FFF2-40B4-BE49-F238E27FC236}">
                <a16:creationId xmlns:a16="http://schemas.microsoft.com/office/drawing/2014/main" id="{292F417A-36FB-4EB7-BA26-EE2E2BB1554E}"/>
              </a:ext>
            </a:extLst>
          </p:cNvPr>
          <p:cNvSpPr/>
          <p:nvPr/>
        </p:nvSpPr>
        <p:spPr>
          <a:xfrm>
            <a:off x="5197935" y="2339280"/>
            <a:ext cx="1221338" cy="670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" name="Стрелка: вправо 7">
            <a:extLst>
              <a:ext uri="{FF2B5EF4-FFF2-40B4-BE49-F238E27FC236}">
                <a16:creationId xmlns:a16="http://schemas.microsoft.com/office/drawing/2014/main" id="{292F417A-36FB-4EB7-BA26-EE2E2BB1554E}"/>
              </a:ext>
            </a:extLst>
          </p:cNvPr>
          <p:cNvSpPr/>
          <p:nvPr/>
        </p:nvSpPr>
        <p:spPr>
          <a:xfrm rot="10800000">
            <a:off x="5350335" y="5225644"/>
            <a:ext cx="1221338" cy="670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graphicFrame>
        <p:nvGraphicFramePr>
          <p:cNvPr id="17" name="Схема 16">
            <a:extLst>
              <a:ext uri="{FF2B5EF4-FFF2-40B4-BE49-F238E27FC236}">
                <a16:creationId xmlns:a16="http://schemas.microsoft.com/office/drawing/2014/main" id="{AF31C36C-91A6-4333-945C-116EE6E934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555470"/>
              </p:ext>
            </p:extLst>
          </p:nvPr>
        </p:nvGraphicFramePr>
        <p:xfrm>
          <a:off x="528339" y="4456824"/>
          <a:ext cx="4396508" cy="21030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</p:spTree>
    <p:extLst>
      <p:ext uri="{BB962C8B-B14F-4D97-AF65-F5344CB8AC3E}">
        <p14:creationId xmlns:p14="http://schemas.microsoft.com/office/powerpoint/2010/main" val="2024614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2C6EE0E-2A66-46B7-85B8-87E60066684A}"/>
              </a:ext>
            </a:extLst>
          </p:cNvPr>
          <p:cNvSpPr txBox="1"/>
          <p:nvPr/>
        </p:nvSpPr>
        <p:spPr>
          <a:xfrm>
            <a:off x="3910267" y="880769"/>
            <a:ext cx="50549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Шаги решения</a:t>
            </a:r>
            <a:endParaRPr lang="ru-RU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graphicFrame>
        <p:nvGraphicFramePr>
          <p:cNvPr id="7" name="Схема 6">
            <a:extLst>
              <a:ext uri="{FF2B5EF4-FFF2-40B4-BE49-F238E27FC236}">
                <a16:creationId xmlns:a16="http://schemas.microsoft.com/office/drawing/2014/main" id="{D456785F-09FC-49BB-8BFD-C34675D005C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6732693"/>
              </p:ext>
            </p:extLst>
          </p:nvPr>
        </p:nvGraphicFramePr>
        <p:xfrm>
          <a:off x="2179783" y="1570184"/>
          <a:ext cx="7287490" cy="52000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10625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51C660-93D2-41F0-A57D-CAFE12A22D58}"/>
              </a:ext>
            </a:extLst>
          </p:cNvPr>
          <p:cNvSpPr txBox="1"/>
          <p:nvPr/>
        </p:nvSpPr>
        <p:spPr>
          <a:xfrm>
            <a:off x="480292" y="1104770"/>
            <a:ext cx="118781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  <a:latin typeface="Arial" panose="020B0604020202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Общая схема функционирования решения  </a:t>
            </a:r>
          </a:p>
          <a:p>
            <a:endParaRPr lang="ru-RU" sz="4000" b="1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AB11BE9E-B764-487D-8E49-63B9EF4FE7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354" y="1909548"/>
            <a:ext cx="9473824" cy="4736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67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0" y="0"/>
            <a:ext cx="12201445" cy="1187876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D93CC9-D4BE-4CEC-9DBB-0EEC33F2D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247" y="4345930"/>
            <a:ext cx="1488399" cy="1488399"/>
          </a:xfrm>
          <a:prstGeom prst="rect">
            <a:avLst/>
          </a:prstGeom>
        </p:spPr>
      </p:pic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F3F340DF-9840-4985-82A5-685E85A7C115}"/>
              </a:ext>
            </a:extLst>
          </p:cNvPr>
          <p:cNvSpPr/>
          <p:nvPr/>
        </p:nvSpPr>
        <p:spPr>
          <a:xfrm>
            <a:off x="-275237" y="2644170"/>
            <a:ext cx="4429840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32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Язык программирования </a:t>
            </a:r>
          </a:p>
          <a:p>
            <a:pPr algn="ctr"/>
            <a:r>
              <a:rPr lang="en-US" sz="3200" b="1" cap="none" spc="0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Python 3</a:t>
            </a:r>
            <a:endParaRPr lang="ru-RU" sz="3200" b="1" cap="none" spc="0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752ACF80-7253-4C50-8FE6-FD512AFDE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9863" y="3281166"/>
            <a:ext cx="2854898" cy="1885422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5B70FE74-9A99-4609-AFAD-D8A3A60179C3}"/>
              </a:ext>
            </a:extLst>
          </p:cNvPr>
          <p:cNvSpPr/>
          <p:nvPr/>
        </p:nvSpPr>
        <p:spPr>
          <a:xfrm>
            <a:off x="2864757" y="5090415"/>
            <a:ext cx="578511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32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</a:rPr>
              <a:t>Кроссплатформенное решение</a:t>
            </a:r>
            <a:endParaRPr lang="ru-RU" sz="3200" b="1" cap="none" spc="0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effectLst/>
            </a:endParaRPr>
          </a:p>
        </p:txBody>
      </p:sp>
      <p:graphicFrame>
        <p:nvGraphicFramePr>
          <p:cNvPr id="16" name="Схема 15">
            <a:extLst>
              <a:ext uri="{FF2B5EF4-FFF2-40B4-BE49-F238E27FC236}">
                <a16:creationId xmlns:a16="http://schemas.microsoft.com/office/drawing/2014/main" id="{F9E7D5F6-A816-4A21-B45C-863A21A524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2906436"/>
              </p:ext>
            </p:extLst>
          </p:nvPr>
        </p:nvGraphicFramePr>
        <p:xfrm>
          <a:off x="7535282" y="1865744"/>
          <a:ext cx="6863688" cy="488052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04370588-764A-4351-8EFE-DB078B29BF3E}"/>
              </a:ext>
            </a:extLst>
          </p:cNvPr>
          <p:cNvSpPr/>
          <p:nvPr/>
        </p:nvSpPr>
        <p:spPr>
          <a:xfrm>
            <a:off x="8913103" y="1222513"/>
            <a:ext cx="2936975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ru-RU" sz="4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Библиотеки</a:t>
            </a:r>
            <a:endParaRPr lang="ru-RU" sz="40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B5DF6BF1-49AA-41B6-8DB9-9F799255AAE8}"/>
              </a:ext>
            </a:extLst>
          </p:cNvPr>
          <p:cNvSpPr/>
          <p:nvPr/>
        </p:nvSpPr>
        <p:spPr>
          <a:xfrm>
            <a:off x="0" y="1037777"/>
            <a:ext cx="673735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Используемые технологии</a:t>
            </a:r>
          </a:p>
        </p:txBody>
      </p:sp>
    </p:spTree>
    <p:extLst>
      <p:ext uri="{BB962C8B-B14F-4D97-AF65-F5344CB8AC3E}">
        <p14:creationId xmlns:p14="http://schemas.microsoft.com/office/powerpoint/2010/main" val="1636681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81939D5-6E50-4646-BDC8-32C74F6D8CE5}"/>
              </a:ext>
            </a:extLst>
          </p:cNvPr>
          <p:cNvSpPr/>
          <p:nvPr/>
        </p:nvSpPr>
        <p:spPr>
          <a:xfrm>
            <a:off x="4137708" y="1050699"/>
            <a:ext cx="391658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Итоги решения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C18CDA5-FF48-4B65-A0D7-668243234C20}"/>
              </a:ext>
            </a:extLst>
          </p:cNvPr>
          <p:cNvSpPr txBox="1"/>
          <p:nvPr/>
        </p:nvSpPr>
        <p:spPr>
          <a:xfrm>
            <a:off x="350982" y="1842954"/>
            <a:ext cx="111113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</a:t>
            </a:r>
            <a:r>
              <a:rPr lang="ru-RU" sz="2400" dirty="0">
                <a:ln w="0"/>
              </a:rPr>
              <a:t>Как уже говорилось ранее для выбора признаков использовались различные источники данных, среди них наша команда постаралась выбрать как статистические данные, так и социальные опросы населения для более объемного анализа поставленной задачи. </a:t>
            </a:r>
            <a:br>
              <a:rPr lang="ru-RU" sz="2400" dirty="0">
                <a:ln w="0"/>
              </a:rPr>
            </a:br>
            <a:r>
              <a:rPr lang="ru-RU" sz="2400" dirty="0">
                <a:ln w="0"/>
              </a:rPr>
              <a:t>	Вот список использованных источников: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n w="0"/>
              </a:rPr>
              <a:t>Федеральная служба государственной статистики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n w="0"/>
              </a:rPr>
              <a:t>РИА Рейтинг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n w="0"/>
              </a:rPr>
              <a:t>Портал правовой статистики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n w="0"/>
              </a:rPr>
              <a:t>МВД России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n w="0"/>
              </a:rPr>
              <a:t>Domofond.ru</a:t>
            </a:r>
            <a:endParaRPr lang="ru-RU" sz="2400" dirty="0">
              <a:ln w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n w="0"/>
              </a:rPr>
              <a:t>Общероссийская общественная организация «зелёный патруль»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ln w="0"/>
              </a:rPr>
              <a:t>ЕМИСС</a:t>
            </a:r>
          </a:p>
        </p:txBody>
      </p:sp>
    </p:spTree>
    <p:extLst>
      <p:ext uri="{BB962C8B-B14F-4D97-AF65-F5344CB8AC3E}">
        <p14:creationId xmlns:p14="http://schemas.microsoft.com/office/powerpoint/2010/main" val="63329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graphicFrame>
        <p:nvGraphicFramePr>
          <p:cNvPr id="11" name="Схема 10">
            <a:extLst>
              <a:ext uri="{FF2B5EF4-FFF2-40B4-BE49-F238E27FC236}">
                <a16:creationId xmlns:a16="http://schemas.microsoft.com/office/drawing/2014/main" id="{46EC5C75-9347-401D-A13D-B3601EED407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2446126"/>
              </p:ext>
            </p:extLst>
          </p:nvPr>
        </p:nvGraphicFramePr>
        <p:xfrm>
          <a:off x="723612" y="1173809"/>
          <a:ext cx="10756900" cy="15095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Диаграмма 3"/>
          <p:cNvGraphicFramePr/>
          <p:nvPr>
            <p:extLst>
              <p:ext uri="{D42A27DB-BD31-4B8C-83A1-F6EECF244321}">
                <p14:modId xmlns:p14="http://schemas.microsoft.com/office/powerpoint/2010/main" val="1852419735"/>
              </p:ext>
            </p:extLst>
          </p:nvPr>
        </p:nvGraphicFramePr>
        <p:xfrm>
          <a:off x="2801433" y="2683396"/>
          <a:ext cx="6532138" cy="38846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2763173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Изображение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58717"/>
          <a:stretch/>
        </p:blipFill>
        <p:spPr>
          <a:xfrm>
            <a:off x="1" y="-14067"/>
            <a:ext cx="12201445" cy="1187876"/>
          </a:xfrm>
          <a:prstGeom prst="rect">
            <a:avLst/>
          </a:prstGeom>
        </p:spPr>
      </p:pic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81939D5-6E50-4646-BDC8-32C74F6D8CE5}"/>
              </a:ext>
            </a:extLst>
          </p:cNvPr>
          <p:cNvSpPr/>
          <p:nvPr/>
        </p:nvSpPr>
        <p:spPr>
          <a:xfrm>
            <a:off x="2361707" y="950338"/>
            <a:ext cx="713406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ru-RU" sz="4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Вывод значимых признаков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18CDA5-FF48-4B65-A0D7-668243234C20}"/>
              </a:ext>
            </a:extLst>
          </p:cNvPr>
          <p:cNvSpPr txBox="1"/>
          <p:nvPr/>
        </p:nvSpPr>
        <p:spPr>
          <a:xfrm>
            <a:off x="217632" y="1656576"/>
            <a:ext cx="11111345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</a:t>
            </a:r>
            <a:r>
              <a:rPr lang="ru-RU" sz="2200" dirty="0">
                <a:ln w="0"/>
              </a:rPr>
              <a:t>В результате получили несколько весовых наборов для использованных признаков, из различных алгоритмов проанализировав результаты можно однозначно сказать что сильное положительное влияние на изменение индекса счастья оказывают: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Медианная зарплата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Прирост населения в регионе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Процент людей имеющих свой бизнес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Продолжительность жизни людей в регионе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Изменение рабочих мест в регионе за три года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Процент людей ведущих здоровый образ жизни</a:t>
            </a:r>
          </a:p>
          <a:p>
            <a:r>
              <a:rPr lang="ru-RU" sz="2200" dirty="0">
                <a:ln w="0"/>
              </a:rPr>
              <a:t>	А так же обозначить признаки влияющие негативно: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Уровень безработицы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Уровень отсутствия горячего водоснабжения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Количество преступлений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Стоимость 1 литра бензина в регионе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200" dirty="0">
                <a:ln w="0"/>
              </a:rPr>
              <a:t>Количество людей постоянно пользующихся интернетом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ru-RU" sz="2200" dirty="0">
              <a:ln w="0"/>
            </a:endParaRPr>
          </a:p>
        </p:txBody>
      </p:sp>
    </p:spTree>
    <p:extLst>
      <p:ext uri="{BB962C8B-B14F-4D97-AF65-F5344CB8AC3E}">
        <p14:creationId xmlns:p14="http://schemas.microsoft.com/office/powerpoint/2010/main" val="19898260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13259</TotalTime>
  <Words>507</Words>
  <Application>Microsoft Office PowerPoint</Application>
  <PresentationFormat>Широкоэкранный</PresentationFormat>
  <Paragraphs>77</Paragraphs>
  <Slides>13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Formular</vt:lpstr>
      <vt:lpstr>Open Sans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Microsoft Office User</dc:creator>
  <cp:lastModifiedBy>Max</cp:lastModifiedBy>
  <cp:revision>278</cp:revision>
  <cp:lastPrinted>2020-02-10T13:34:07Z</cp:lastPrinted>
  <dcterms:created xsi:type="dcterms:W3CDTF">2020-01-16T13:04:03Z</dcterms:created>
  <dcterms:modified xsi:type="dcterms:W3CDTF">2020-08-30T17:26:55Z</dcterms:modified>
</cp:coreProperties>
</file>